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78" r:id="rId2"/>
    <p:sldMasterId id="2147483660" r:id="rId3"/>
    <p:sldMasterId id="2147483696" r:id="rId4"/>
    <p:sldMasterId id="2147483702" r:id="rId5"/>
  </p:sldMasterIdLst>
  <p:notesMasterIdLst>
    <p:notesMasterId r:id="rId24"/>
  </p:notesMasterIdLst>
  <p:sldIdLst>
    <p:sldId id="265" r:id="rId6"/>
    <p:sldId id="297" r:id="rId7"/>
    <p:sldId id="259" r:id="rId8"/>
    <p:sldId id="279" r:id="rId9"/>
    <p:sldId id="288" r:id="rId10"/>
    <p:sldId id="287" r:id="rId11"/>
    <p:sldId id="277" r:id="rId12"/>
    <p:sldId id="280" r:id="rId13"/>
    <p:sldId id="282" r:id="rId14"/>
    <p:sldId id="283" r:id="rId15"/>
    <p:sldId id="289" r:id="rId16"/>
    <p:sldId id="305" r:id="rId17"/>
    <p:sldId id="281" r:id="rId18"/>
    <p:sldId id="299" r:id="rId19"/>
    <p:sldId id="300" r:id="rId20"/>
    <p:sldId id="304" r:id="rId21"/>
    <p:sldId id="303" r:id="rId22"/>
    <p:sldId id="302" r:id="rId23"/>
  </p:sldIdLst>
  <p:sldSz cx="9144000" cy="6858000" type="screen4x3"/>
  <p:notesSz cx="6888163" cy="10018713"/>
  <p:defaultTextStyle>
    <a:lvl1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Arial" pitchFamily="2" charset="0"/>
        <a:ea typeface="Arial" pitchFamily="2" charset="0"/>
        <a:cs typeface="Arial"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Arial" pitchFamily="2" charset="0"/>
        <a:ea typeface="Arial" pitchFamily="2" charset="0"/>
        <a:cs typeface="Arial"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Arial" pitchFamily="2" charset="0"/>
        <a:ea typeface="Arial" pitchFamily="2" charset="0"/>
        <a:cs typeface="Arial"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Arial" pitchFamily="2" charset="0"/>
        <a:ea typeface="Arial" pitchFamily="2" charset="0"/>
        <a:cs typeface="Arial"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Arial" pitchFamily="2" charset="0"/>
        <a:ea typeface="Arial" pitchFamily="2" charset="0"/>
        <a:cs typeface="Arial"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Arial" pitchFamily="2" charset="0"/>
        <a:ea typeface="Arial" pitchFamily="2" charset="0"/>
        <a:cs typeface="Arial"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Arial" pitchFamily="2" charset="0"/>
        <a:ea typeface="Arial" pitchFamily="2" charset="0"/>
        <a:cs typeface="Arial"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Arial" pitchFamily="2" charset="0"/>
        <a:ea typeface="Arial" pitchFamily="2" charset="0"/>
        <a:cs typeface="Arial"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Arial" pitchFamily="2" charset="0"/>
        <a:ea typeface="Arial" pitchFamily="2" charset="0"/>
        <a:cs typeface="Arial" pitchFamily="2"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smNativeData">
      <pr:smAppRevision xmlns="smNativeData" xmlns:pr="smNativeData" xmlns:p15="http://schemas.microsoft.com/office/powerpoint/2012/main" xmlns:p14="http://schemas.microsoft.com/office/powerpoint/2010/main" xmlns:mc="http://schemas.openxmlformats.org/markup-compatibility/2006" dt="1634727874" val="1033" rev64="64" revOS="4"/>
      <pr:smFileRevision xmlns="smNativeData" xmlns:pr="smNativeData" xmlns:p15="http://schemas.microsoft.com/office/powerpoint/2012/main" xmlns:p14="http://schemas.microsoft.com/office/powerpoint/2010/main" xmlns:mc="http://schemas.openxmlformats.org/markup-compatibility/2006" dt="1634727874" val="0"/>
      <pr:guideOptions xmlns="smNativeData" xmlns:pr="smNativeData" xmlns:p15="http://schemas.microsoft.com/office/powerpoint/2012/main" xmlns:p14="http://schemas.microsoft.com/office/powerpoint/2010/main" xmlns:mc="http://schemas.openxmlformats.org/markup-compatibility/2006" dt="1634727874" snapToGrid="1" snapToBorders="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82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6" d="100"/>
        <a:sy n="26" d="100"/>
      </p:scale>
      <p:origin x="0" y="0"/>
    </p:cViewPr>
  </p:sorterViewPr>
  <p:notesViewPr>
    <p:cSldViewPr>
      <p:cViewPr>
        <p:scale>
          <a:sx n="99" d="100"/>
          <a:sy n="99" d="100"/>
        </p:scale>
        <p:origin x="1136" y="211"/>
      </p:cViewPr>
      <p:guideLst/>
    </p:cSldViewPr>
  </p:notesViewPr>
  <p:gridSpacing cx="71755" cy="71755"/>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U5Yx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AAAAAAAAAABdEgAAFgMAABAAAAAmAAAACAAAAL+fAAAAAAAAMAAAABQAAAAAAAAAAAD//wAAAQAAAP//AAABAA=="/>
              </a:ext>
            </a:extLst>
          </p:cNvSpPr>
          <p:nvPr>
            <p:ph type="hdr" sz="quarter"/>
          </p:nvPr>
        </p:nvSpPr>
        <p:spPr>
          <a:xfrm>
            <a:off x="0" y="0"/>
            <a:ext cx="2985135" cy="501650"/>
          </a:xfrm>
          <a:prstGeom prst="rect">
            <a:avLst/>
          </a:prstGeom>
        </p:spPr>
        <p:txBody>
          <a:bodyPr vert="horz" wrap="square" lIns="91440" tIns="45720" rIns="91440" bIns="45720" numCol="1" spcCol="215900" anchor="t">
            <a:prstTxWarp prst="textNoShape">
              <a:avLst/>
            </a:prstTxWarp>
          </a:bodyPr>
          <a:lstStyle>
            <a:lvl1pPr algn="l">
              <a:spcBef>
                <a:spcPts val="0"/>
              </a:spcBef>
              <a:spcAft>
                <a:spcPts val="0"/>
              </a:spcAft>
              <a:defRPr lang="de-de" sz="1200">
                <a:latin typeface="Calibri" pitchFamily="2" charset="0"/>
                <a:ea typeface="Arial" pitchFamily="2" charset="0"/>
                <a:cs typeface="Arial"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endParaRPr/>
          </a:p>
        </p:txBody>
      </p:sp>
      <p:sp>
        <p:nvSpPr>
          <p:cNvPr id="3" name="Datum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IaK7K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ABgAAAAAAABdKgAAFgMAABAAAAAmAAAACAAAAL+fAAAAAAAAMAAAABQAAAAAAAAAAAD//wAAAQAAAP//AAABAA=="/>
              </a:ext>
            </a:extLst>
          </p:cNvSpPr>
          <p:nvPr>
            <p:ph type="dt" idx="1"/>
          </p:nvPr>
        </p:nvSpPr>
        <p:spPr>
          <a:xfrm>
            <a:off x="3901440" y="0"/>
            <a:ext cx="2985135" cy="501650"/>
          </a:xfrm>
          <a:prstGeom prst="rect">
            <a:avLst/>
          </a:prstGeom>
        </p:spPr>
        <p:txBody>
          <a:bodyPr vert="horz" wrap="square" lIns="91440" tIns="45720" rIns="91440" bIns="45720" numCol="1" spcCol="215900" anchor="t">
            <a:prstTxWarp prst="textNoShape">
              <a:avLst/>
            </a:prstTxWarp>
          </a:bodyPr>
          <a:lstStyle>
            <a:lvl1pPr algn="r">
              <a:spcBef>
                <a:spcPts val="0"/>
              </a:spcBef>
              <a:spcAft>
                <a:spcPts val="0"/>
              </a:spcAft>
              <a:defRPr lang="de-de" sz="1200">
                <a:latin typeface="Calibri" pitchFamily="2" charset="0"/>
                <a:ea typeface="Arial" pitchFamily="2" charset="0"/>
                <a:cs typeface="Arial"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fld id="{3A07AB28-66D7-525D-99BF-9008E5F16FC5}" type="datetime1">
              <a:t>30.09.2022</a:t>
            </a:fld>
            <a:endParaRPr/>
          </a:p>
        </p:txBody>
      </p:sp>
      <p:sp>
        <p:nvSpPr>
          <p:cNvPr id="4" name="Folienbildplatzhalter 3"/>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RKUj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yAUAAJ8EAACYJAAAvBsAABAAAAAmAAAACAAAAL8fAAD/HwAAMAAAABQAAAAAAAAAAAD//wAAAQAAAP//AAABAA=="/>
              </a:ext>
            </a:extLst>
          </p:cNvSpPr>
          <p:nvPr>
            <p:ph type="sldImg" idx="2"/>
          </p:nvPr>
        </p:nvSpPr>
        <p:spPr>
          <a:xfrm>
            <a:off x="939800" y="751205"/>
            <a:ext cx="5008880" cy="3757295"/>
          </a:xfrm>
          <a:prstGeom prst="rect">
            <a:avLst/>
          </a:prstGeom>
          <a:noFill/>
          <a:ln w="12700" cap="flat" cmpd="sng" algn="ctr">
            <a:solidFill>
              <a:srgbClr val="000000"/>
            </a:solidFill>
            <a:prstDash val="solid"/>
            <a:headEnd type="none"/>
            <a:tailEnd type="none"/>
          </a:ln>
        </p:spPr>
        <p:txBody>
          <a:bodyPr vert="horz" wrap="square" lIns="91440" tIns="45720" rIns="91440" bIns="45720" numCol="1" spcCol="215900" anchor="ctr">
            <a:prstTxWarp prst="textNoShape">
              <a:avLst/>
            </a:prstTxWarp>
          </a:bodyPr>
          <a:lstStyle/>
          <a:p>
            <a:pPr>
              <a:defRPr lang="de-de"/>
            </a:pPr>
            <a:endParaRPr noProof="1"/>
          </a:p>
        </p:txBody>
      </p:sp>
      <p:sp>
        <p:nvSpPr>
          <p:cNvPr id="5" name="Notiz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I1iUd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PAQAAEgdAAAjJgAAAzkAABAAAAAmAAAACAAAAL8fAAD/HwAAMAAAABQAAAAAAAAAAAD//wAAAQAAAP//AAABAA=="/>
              </a:ext>
            </a:extLst>
          </p:cNvSpPr>
          <p:nvPr>
            <p:ph type="body" idx="3"/>
          </p:nvPr>
        </p:nvSpPr>
        <p:spPr>
          <a:xfrm>
            <a:off x="688340" y="4759960"/>
            <a:ext cx="5511165" cy="4507865"/>
          </a:xfrm>
          <a:prstGeom prst="rect">
            <a:avLst/>
          </a:prstGeom>
          <a:noFill/>
          <a:ln>
            <a:noFill/>
          </a:ln>
        </p:spPr>
        <p:txBody>
          <a:bodyPr vert="horz" wrap="square" lIns="91440" tIns="45720" rIns="91440" bIns="45720" numCol="1" spcCol="215900" anchor="t">
            <a:prstTxWarp prst="textNoShape">
              <a:avLst/>
            </a:prstTxWarp>
          </a:bodyPr>
          <a:lstStyle/>
          <a:p>
            <a:pPr>
              <a:defRPr lang="de-de"/>
            </a:pPr>
            <a:r>
              <a:rPr noProof="1"/>
              <a:t>Textmasterformat bearbeiten</a:t>
            </a:r>
          </a:p>
          <a:p>
            <a:pPr lvl="1">
              <a:defRPr lang="de-de"/>
            </a:pPr>
            <a:r>
              <a:rPr noProof="1"/>
              <a:t>Zweite Ebene</a:t>
            </a:r>
          </a:p>
          <a:p>
            <a:pPr lvl="2">
              <a:defRPr lang="de-de"/>
            </a:pPr>
            <a:r>
              <a:rPr noProof="1"/>
              <a:t>Dritte Ebene</a:t>
            </a:r>
          </a:p>
          <a:p>
            <a:pPr lvl="3">
              <a:defRPr lang="de-de"/>
            </a:pPr>
            <a:r>
              <a:rPr noProof="1"/>
              <a:t>Vierte Ebene</a:t>
            </a:r>
          </a:p>
          <a:p>
            <a:pPr lvl="4">
              <a:defRPr lang="de-de"/>
            </a:pPr>
            <a:r>
              <a:rPr noProof="1"/>
              <a:t>Fünfte Ebene</a:t>
            </a:r>
          </a:p>
        </p:txBody>
      </p:sp>
      <p:sp>
        <p:nvSpPr>
          <p:cNvPr id="6" name="Fußzeile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CXEG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AAAAAIk6AABdEgAAnz0AABAAAAAmAAAACAAAAL+fAAD/HwAAMAAAABQAAAAAAAAAAAD//wAAAQAAAP//AAABAA=="/>
              </a:ext>
            </a:extLst>
          </p:cNvSpPr>
          <p:nvPr>
            <p:ph type="ftr" sz="quarter" idx="4"/>
          </p:nvPr>
        </p:nvSpPr>
        <p:spPr>
          <a:xfrm>
            <a:off x="0" y="9515475"/>
            <a:ext cx="2985135" cy="501650"/>
          </a:xfrm>
          <a:prstGeom prst="rect">
            <a:avLst/>
          </a:prstGeom>
          <a:noFill/>
          <a:ln>
            <a:noFill/>
          </a:ln>
        </p:spPr>
        <p:txBody>
          <a:bodyPr vert="horz" wrap="square" lIns="91440" tIns="45720" rIns="91440" bIns="45720" numCol="1" spcCol="215900" anchor="b">
            <a:prstTxWarp prst="textNoShape">
              <a:avLst/>
            </a:prstTxWarp>
          </a:bodyPr>
          <a:lstStyle>
            <a:lvl1pPr algn="l">
              <a:spcBef>
                <a:spcPts val="0"/>
              </a:spcBef>
              <a:spcAft>
                <a:spcPts val="0"/>
              </a:spcAft>
              <a:defRPr lang="de-de" sz="1200">
                <a:latin typeface="Calibri" pitchFamily="2" charset="0"/>
                <a:ea typeface="Arial" pitchFamily="2" charset="0"/>
                <a:cs typeface="Arial"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endParaRPr/>
          </a:p>
        </p:txBody>
      </p:sp>
      <p:sp>
        <p:nvSpPr>
          <p:cNvPr id="7" name="Foliennummernplatzhalter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1Vuvs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ABgAAIk6AABdKgAAnz0AABAAAAAmAAAACAAAAL+fAAD/HwAAMAAAABQAAAAAAAAAAAD//wAAAQAAAP//AAABAA=="/>
              </a:ext>
            </a:extLst>
          </p:cNvSpPr>
          <p:nvPr>
            <p:ph type="sldNum" sz="quarter" idx="5"/>
          </p:nvPr>
        </p:nvSpPr>
        <p:spPr>
          <a:xfrm>
            <a:off x="3901440" y="9515475"/>
            <a:ext cx="2985135" cy="501650"/>
          </a:xfrm>
          <a:prstGeom prst="rect">
            <a:avLst/>
          </a:prstGeom>
          <a:noFill/>
          <a:ln>
            <a:noFill/>
          </a:ln>
        </p:spPr>
        <p:txBody>
          <a:bodyPr vert="horz" wrap="square" lIns="91440" tIns="45720" rIns="91440" bIns="45720" numCol="1" spcCol="215900" anchor="b">
            <a:prstTxWarp prst="textNoShape">
              <a:avLst/>
            </a:prstTxWarp>
          </a:bodyPr>
          <a:lstStyle>
            <a:lvl1pPr algn="r">
              <a:spcBef>
                <a:spcPts val="0"/>
              </a:spcBef>
              <a:spcAft>
                <a:spcPts val="0"/>
              </a:spcAft>
              <a:defRPr lang="de-de" sz="1200">
                <a:latin typeface="Calibri" pitchFamily="2" charset="0"/>
                <a:ea typeface="Arial" pitchFamily="2" charset="0"/>
                <a:cs typeface="Arial"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fld id="{3A07ED29-67D7-521B-99BF-914EA3F16FC4}" type="slidenum">
              <a:t>‹Nr.›</a:t>
            </a:fld>
            <a:endParaRPr/>
          </a:p>
        </p:txBody>
      </p:sp>
    </p:spTree>
  </p:cSld>
  <p:clrMap bg1="lt1" tx1="dk1" bg2="lt2" tx2="dk2" accent1="accent1" accent2="accent2" accent3="accent3" accent4="accent4" accent5="accent5" accent6="accent6" hlink="hlink" folHlink="folHlink"/>
  <p:hf hdr="0" ftr="0"/>
  <p:notesStyle>
    <a:lvl1pPr marL="0" marR="0" indent="0" algn="l" defTabSz="914400">
      <a:lnSpc>
        <a:spcPct val="100000"/>
      </a:lnSpc>
      <a:spcBef>
        <a:spcPts val="0"/>
      </a:spcBef>
      <a:spcAft>
        <a:spcPts val="0"/>
      </a:spcAft>
      <a:buNone/>
      <a:tabLst/>
      <a:defRPr lang="de-de" sz="12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de-de" sz="12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2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2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2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2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2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2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200" b="0" i="0" u="none" strike="noStrike" kern="1" spc="0" baseline="0">
        <a:solidFill>
          <a:schemeClr val="tx1"/>
        </a:solidFill>
        <a:effectLst/>
        <a:latin typeface="Calibri" pitchFamily="2" charset="0"/>
        <a:ea typeface="Calibri" pitchFamily="2" charset="0"/>
        <a:cs typeface="Calibri" pitchFamily="2"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7jNyg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yAUAAJ8EAACYJAAAvBsAABAAAAAmAAAACAAAAAEOAAD/HwAAMAAAABQAAAAAAAAAAAD//wAAAQAAAP//AAABAA=="/>
              </a:ext>
            </a:extLst>
          </p:cNvSpPr>
          <p:nvPr>
            <p:ph type="sldImg"/>
          </p:nvPr>
        </p:nvSpPr>
        <p:spPr>
          <a:xfrm>
            <a:off x="939800" y="750888"/>
            <a:ext cx="5008563" cy="3757612"/>
          </a:xfrm>
          <a:noFill/>
          <a:ln w="12700" cap="flat" cmpd="sng" algn="ctr">
            <a:solidFill>
              <a:srgbClr val="000000"/>
            </a:solidFill>
            <a:prstDash val="solid"/>
            <a:headEnd type="none"/>
            <a:tailEnd type="none"/>
          </a:ln>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cQEp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PAQAAEgdAAAjJgAAAzkAABAAAAAmAAAACAAAAL8eAAB/AAAAMAAAABQAAAAAAAAAAAD//wAAAQAAAP//AAABAA=="/>
              </a:ext>
            </a:extLst>
          </p:cNvSpPr>
          <p:nvPr>
            <p:ph type="body" idx="1"/>
          </p:nvPr>
        </p:nvSpPr>
        <p:spPr>
          <a:xfrm>
            <a:off x="688340" y="4759960"/>
            <a:ext cx="5511165" cy="4507865"/>
          </a:xfrm>
          <a:noFill/>
        </p:spPr>
        <p:txBody>
          <a:bodyPr vert="horz" wrap="square" lIns="91440" tIns="45720" rIns="91440" bIns="45720" numCol="1" spcCol="215900" anchor="t">
            <a:prstTxWarp prst="textNoShape">
              <a:avLst/>
            </a:prstTxWarp>
          </a:bodyPr>
          <a:lstStyle/>
          <a:p>
            <a:pPr>
              <a:spcBef>
                <a:spcPts val="0"/>
              </a:spcBef>
              <a:defRPr noProof="1"/>
            </a:pPr>
            <a:endParaRPr dirty="0"/>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JlerB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ABgAAIk6AABdKgAAnz0AABAAAAAmAAAACAAAAL8eAACAHwAAMAAAABQAAAAAAAAAAAD//wAAAQAAAP//AAABAA=="/>
              </a:ext>
            </a:extLst>
          </p:cNvSpPr>
          <p:nvPr>
            <p:ph type="sldNum" sz="quarter" idx="5"/>
          </p:nvPr>
        </p:nvSpPr>
        <p:spPr>
          <a:xfrm>
            <a:off x="3901440" y="9515475"/>
            <a:ext cx="2985135" cy="501650"/>
          </a:xfrm>
          <a:ln>
            <a:noFill/>
          </a:ln>
        </p:spPr>
        <p:txBody>
          <a:bodyPr vert="horz" wrap="square" lIns="91440" tIns="45720" rIns="91440" bIns="45720" numCol="1" spcCol="215900" anchor="b">
            <a:prstTxWarp prst="textNoShape">
              <a:avLst/>
            </a:prstTxWarp>
          </a:bodyPr>
          <a:lstStyle/>
          <a:p>
            <a:pPr>
              <a:spcBef>
                <a:spcPts val="0"/>
              </a:spcBef>
              <a:spcAft>
                <a:spcPts val="0"/>
              </a:spcAft>
              <a:defRPr lang="de-de"/>
            </a:pPr>
            <a:fld id="{3A07B77A-34D7-5241-99BF-C214F9F16F97}" type="slidenum">
              <a:t>1</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yAUAAJ8EAACYJAAAvBsAABAAAAAmAAAACAAAAAEOAAAAAAAAMAAAABQAAAAAAAAAAAD//wAAAQAAAP//AAABAA=="/>
              </a:ext>
            </a:extLst>
          </p:cNvSpPr>
          <p:nvPr>
            <p:ph type="sldImg"/>
          </p:nvPr>
        </p:nvSpPr>
        <p:spPr>
          <a:xfrm>
            <a:off x="939800" y="750888"/>
            <a:ext cx="5008563" cy="3757612"/>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PAQAAEgdAAAjJgAAAzkAABAAAAAmAAAACAAAAAEOAAAAAAAAMAAAABQAAAAAAAAAAAD//wAAAQAAAP//AAABAA=="/>
              </a:ext>
            </a:extLst>
          </p:cNvSpPr>
          <p:nvPr>
            <p:ph type="body" idx="1"/>
          </p:nvPr>
        </p:nvSpPr>
        <p:spPr>
          <a:xfrm>
            <a:off x="688340" y="4759960"/>
            <a:ext cx="5511165" cy="4507865"/>
          </a:xfrm>
        </p:spPr>
        <p:txBody>
          <a:bodyPr/>
          <a:lstStyle/>
          <a:p>
            <a:pPr>
              <a:defRPr lang="de-de"/>
            </a:pPr>
            <a:endParaRPr/>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ABgAAIk6AABdKgAAnz0AABAAAAAmAAAACAAAAAEOAAAAAAAAMAAAABQAAAAAAAAAAAD//wAAAQAAAP//AAABAA=="/>
              </a:ext>
            </a:extLst>
          </p:cNvSpPr>
          <p:nvPr>
            <p:ph type="sldNum" sz="quarter" idx="5"/>
          </p:nvPr>
        </p:nvSpPr>
        <p:spPr>
          <a:xfrm>
            <a:off x="3901440" y="9515475"/>
            <a:ext cx="2985135" cy="501650"/>
          </a:xfrm>
        </p:spPr>
        <p:txBody>
          <a:bodyPr/>
          <a:lstStyle/>
          <a:p>
            <a:pPr>
              <a:defRPr lang="de-de"/>
            </a:pPr>
            <a:fld id="{3A07E262-2CD7-5214-99BF-DA41ACF16F8F}" type="slidenum">
              <a:t>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yAUAAJ8EAACYJAAAvBsAABAAAAAmAAAACAAAAAEOAAAAAAAAMAAAABQAAAAAAAAAAAD//wAAAQAAAP//AAABAA=="/>
              </a:ext>
            </a:extLst>
          </p:cNvSpPr>
          <p:nvPr>
            <p:ph type="sldImg"/>
          </p:nvPr>
        </p:nvSpPr>
        <p:spPr>
          <a:xfrm>
            <a:off x="939800" y="750888"/>
            <a:ext cx="5008563" cy="3757612"/>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PAQAAEgdAAAjJgAAAzkAABAAAAAmAAAACAAAAAEOAAAAAAAAMAAAABQAAAAAAAAAAAD//wAAAQAAAP//AAABAA=="/>
              </a:ext>
            </a:extLst>
          </p:cNvSpPr>
          <p:nvPr>
            <p:ph type="body" idx="1"/>
          </p:nvPr>
        </p:nvSpPr>
        <p:spPr>
          <a:xfrm>
            <a:off x="688340" y="4759960"/>
            <a:ext cx="5511165" cy="4507865"/>
          </a:xfrm>
        </p:spPr>
        <p:txBody>
          <a:bodyPr/>
          <a:lstStyle/>
          <a:p>
            <a:pPr>
              <a:defRPr lang="de-de"/>
            </a:pPr>
            <a:endParaRPr/>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ABgAAIk6AABdKgAAnz0AABAAAAAmAAAACAAAAAEOAAAAAAAAMAAAABQAAAAAAAAAAAD//wAAAQAAAP//AAABAA=="/>
              </a:ext>
            </a:extLst>
          </p:cNvSpPr>
          <p:nvPr>
            <p:ph type="sldNum" sz="quarter" idx="5"/>
          </p:nvPr>
        </p:nvSpPr>
        <p:spPr>
          <a:xfrm>
            <a:off x="3901440" y="9515475"/>
            <a:ext cx="2985135" cy="501650"/>
          </a:xfrm>
        </p:spPr>
        <p:txBody>
          <a:bodyPr/>
          <a:lstStyle/>
          <a:p>
            <a:pPr>
              <a:defRPr lang="de-de"/>
            </a:pPr>
            <a:fld id="{3A07CEFF-B1D7-5238-99BF-476D80F16F12}" type="slidenum">
              <a:t>10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C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yAUAAJ8EAACYJAAAvBsAABAAAAAmAAAACAAAAAEOAAD/HwAAMAAAABQAAAAAAAAAAAD//wAAAQAAAP//AAABAA=="/>
              </a:ext>
            </a:extLst>
          </p:cNvSpPr>
          <p:nvPr>
            <p:ph type="sldImg"/>
          </p:nvPr>
        </p:nvSpPr>
        <p:spPr>
          <a:xfrm>
            <a:off x="939800" y="750888"/>
            <a:ext cx="5008563" cy="3757612"/>
          </a:xfrm>
          <a:noFill/>
          <a:ln w="12700" cap="flat" cmpd="sng" algn="ctr">
            <a:solidFill>
              <a:srgbClr val="000000"/>
            </a:solidFill>
            <a:prstDash val="solid"/>
            <a:headEnd type="none"/>
            <a:tailEnd type="none"/>
          </a:ln>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PAQAAEgdAAAjJgAAAzkAABAAAAAmAAAACAAAAL8eAAB/AAAAMAAAABQAAAAAAAAAAAD//wAAAQAAAP//AAABAA=="/>
              </a:ext>
            </a:extLst>
          </p:cNvSpPr>
          <p:nvPr>
            <p:ph type="body" idx="1"/>
          </p:nvPr>
        </p:nvSpPr>
        <p:spPr>
          <a:xfrm>
            <a:off x="688340" y="4759960"/>
            <a:ext cx="5511165" cy="4507865"/>
          </a:xfrm>
          <a:noFill/>
        </p:spPr>
        <p:txBody>
          <a:bodyPr vert="horz" wrap="square" lIns="91440" tIns="45720" rIns="91440" bIns="45720" numCol="1" spcCol="215900" anchor="t">
            <a:prstTxWarp prst="textNoShape">
              <a:avLst/>
            </a:prstTxWarp>
          </a:bodyPr>
          <a:lstStyle/>
          <a:p>
            <a:pPr>
              <a:spcBef>
                <a:spcPts val="0"/>
              </a:spcBef>
              <a:defRPr noProof="1"/>
            </a:pPr>
            <a:endParaRPr/>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ABgAAIk6AABdKgAAnz0AABAAAAAmAAAACAAAAL8eAACAHwAAMAAAABQAAAAAAAAAAAD//wAAAQAAAP//AAABAA=="/>
              </a:ext>
            </a:extLst>
          </p:cNvSpPr>
          <p:nvPr>
            <p:ph type="sldNum" sz="quarter" idx="5"/>
          </p:nvPr>
        </p:nvSpPr>
        <p:spPr>
          <a:xfrm>
            <a:off x="3901440" y="9515475"/>
            <a:ext cx="2985135" cy="501650"/>
          </a:xfrm>
          <a:ln>
            <a:noFill/>
          </a:ln>
        </p:spPr>
        <p:txBody>
          <a:bodyPr vert="horz" wrap="square" lIns="91440" tIns="45720" rIns="91440" bIns="45720" numCol="1" spcCol="215900" anchor="b">
            <a:prstTxWarp prst="textNoShape">
              <a:avLst/>
            </a:prstTxWarp>
          </a:bodyPr>
          <a:lstStyle/>
          <a:p>
            <a:pPr>
              <a:spcBef>
                <a:spcPts val="0"/>
              </a:spcBef>
              <a:spcAft>
                <a:spcPts val="0"/>
              </a:spcAft>
              <a:defRPr lang="de-de"/>
            </a:pPr>
            <a:fld id="{3A07C011-5FD7-5236-99BF-A9638EF16FFC}" type="slidenum">
              <a:t>18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el und Inhalt">
    <p:spTree>
      <p:nvGrpSpPr>
        <p:cNvPr id="1" name=""/>
        <p:cNvGrpSpPr/>
        <p:nvPr/>
      </p:nvGrpSpPr>
      <p:grpSpPr>
        <a:xfrm>
          <a:off x="0" y="0"/>
          <a:ext cx="0" cy="0"/>
          <a:chOff x="0" y="0"/>
          <a:chExt cx="0" cy="0"/>
        </a:xfrm>
      </p:grpSpPr>
      <p:sp>
        <p:nvSpPr>
          <p:cNvPr id="2"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MOpdt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MAAAABQAAAAAAAAAAAD//wAAAQAAAP//AAABAA=="/>
              </a:ext>
            </a:extLst>
          </p:cNvSpPr>
          <p:nvPr>
            <p:ph type="dt" sz="half" idx="10"/>
          </p:nvPr>
        </p:nvSpPr>
        <p:spPr/>
        <p:txBody>
          <a:bodyPr/>
          <a:lstStyle/>
          <a:p>
            <a:pPr>
              <a:defRPr lang="de-de"/>
            </a:pPr>
            <a:fld id="{3A07933C-72D7-5265-99BF-8430DDF16FD1}" type="datetime1">
              <a:t>30.09.2022</a:t>
            </a:fld>
            <a:endParaRPr/>
          </a:p>
        </p:txBody>
      </p:sp>
      <p:sp>
        <p:nvSpPr>
          <p:cNvPr id="3"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R6k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MAAAABQAAAAAAAAAAAD//wAAAQAAAP//AAABAA=="/>
              </a:ext>
            </a:extLst>
          </p:cNvSpPr>
          <p:nvPr>
            <p:ph type="ftr" sz="quarter" idx="11"/>
          </p:nvPr>
        </p:nvSpPr>
        <p:spPr/>
        <p:txBody>
          <a:bodyPr/>
          <a:lstStyle/>
          <a:p>
            <a:pPr>
              <a:defRPr lang="de-de"/>
            </a:pPr>
            <a:r>
              <a:t>Kolpingfamilie Worms, September 2017Kolpingfamilie Worms, Juli 2017</a:t>
            </a:r>
          </a:p>
        </p:txBody>
      </p:sp>
      <p:sp>
        <p:nvSpPr>
          <p:cNvPr id="4"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MAAAABQAAAAAAAAAAAD//wAAAQAAAP//AAABAA=="/>
              </a:ext>
            </a:extLst>
          </p:cNvSpPr>
          <p:nvPr>
            <p:ph type="sldNum" sz="quarter" idx="12"/>
          </p:nvPr>
        </p:nvSpPr>
        <p:spPr/>
        <p:txBody>
          <a:bodyPr/>
          <a:lstStyle/>
          <a:p>
            <a:pPr>
              <a:defRPr lang="de-de"/>
            </a:pPr>
            <a:fld id="{3A07E7C6-88D7-5211-99BF-7E44A9F16F2B}" type="slidenum">
              <a:t>‹Nr.›</a:t>
            </a:fld>
            <a:endParaRPr/>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2eqq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QMAAD8CAABlNAAAZwoAABAAAAAmAAAACAAAAAEAAAAAAAAAMAAAABQAAAAAAAAAAAD//wAAAQAAAP//AAABAA=="/>
              </a:ext>
            </a:extLst>
          </p:cNvSpPr>
          <p:nvPr>
            <p:ph type="title"/>
          </p:nvPr>
        </p:nvSpPr>
        <p:spPr>
          <a:xfrm>
            <a:off x="630555" y="365125"/>
            <a:ext cx="7886700" cy="1325880"/>
          </a:xfrm>
        </p:spPr>
        <p:txBody>
          <a:bodyPr/>
          <a:lstStyle/>
          <a:p>
            <a:pPr>
              <a:defRPr lang="de-de"/>
            </a:pPr>
            <a:r>
              <a:t>Mastertitelformat bearbeiten</a:t>
            </a:r>
          </a:p>
        </p:txBody>
      </p:sp>
      <p:sp>
        <p:nvSpPr>
          <p:cNvPr id="3" name="Text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QMAAFgKAACtGwAAaQ8AABAAAAAmAAAACAAAAL2QAAAAAAAAMAAAABQAAAAAAAAAAAD//wAAAQAAAP//AAABAA=="/>
              </a:ext>
            </a:extLst>
          </p:cNvSpPr>
          <p:nvPr>
            <p:ph idx="1"/>
          </p:nvPr>
        </p:nvSpPr>
        <p:spPr>
          <a:xfrm>
            <a:off x="630555" y="1681480"/>
            <a:ext cx="3868420" cy="823595"/>
          </a:xfrm>
        </p:spPr>
        <p:txBody>
          <a:bodyPr vert="horz" wrap="square" lIns="91440" tIns="45720" rIns="91440" bIns="45720" numCol="1" spcCol="215900" anchor="b">
            <a:prstTxWarp prst="textNoShape">
              <a:avLst/>
            </a:prstTxWarp>
          </a:bodyPr>
          <a:lstStyle>
            <a:lvl1pPr marL="0" indent="0">
              <a:buNone/>
              <a:defRPr lang="de-de" sz="2400" b="1"/>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a:defRPr lang="de-de"/>
            </a:pPr>
            <a:r>
              <a:t>Mastertextformat bearbeiten</a:t>
            </a:r>
          </a:p>
        </p:txBody>
      </p:sp>
      <p:sp>
        <p:nvSpPr>
          <p:cNvPr id="4" name="Inhalt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QMAAGkPAACtGwAAFCYAABAAAAAmAAAACAAAAAEAAAAAAAAAMAAAABQAAAAAAAAAAAD//wAAAQAAAP//AAABAA=="/>
              </a:ext>
            </a:extLst>
          </p:cNvSpPr>
          <p:nvPr>
            <p:ph idx="2"/>
          </p:nvPr>
        </p:nvSpPr>
        <p:spPr>
          <a:xfrm>
            <a:off x="630555" y="2505075"/>
            <a:ext cx="3868420" cy="3684905"/>
          </a:xfrm>
        </p:spPr>
        <p:txBody>
          <a:bodyPr/>
          <a:lstStyle/>
          <a:p>
            <a:pPr>
              <a:defRPr lang="de-de"/>
            </a:pPr>
            <a:r>
              <a:t>Mastertextformat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5" name="Text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ehwAAFgKAABlNAAAaQ8AABAAAAAmAAAACAAAAL2QAAAAAAAAMAAAABQAAAAAAAAAAAD//wAAAQAAAP//AAABAA=="/>
              </a:ext>
            </a:extLst>
          </p:cNvSpPr>
          <p:nvPr>
            <p:ph idx="3"/>
          </p:nvPr>
        </p:nvSpPr>
        <p:spPr>
          <a:xfrm>
            <a:off x="4629150" y="1681480"/>
            <a:ext cx="3888105" cy="823595"/>
          </a:xfrm>
        </p:spPr>
        <p:txBody>
          <a:bodyPr vert="horz" wrap="square" lIns="91440" tIns="45720" rIns="91440" bIns="45720" numCol="1" spcCol="215900" anchor="b">
            <a:prstTxWarp prst="textNoShape">
              <a:avLst/>
            </a:prstTxWarp>
          </a:bodyPr>
          <a:lstStyle>
            <a:lvl1pPr marL="0" indent="0">
              <a:buNone/>
              <a:defRPr lang="de-de" sz="2400" b="1"/>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a:defRPr lang="de-de"/>
            </a:pPr>
            <a:r>
              <a:t>Mastertextformat bearbeiten</a:t>
            </a:r>
          </a:p>
        </p:txBody>
      </p:sp>
      <p:sp>
        <p:nvSpPr>
          <p:cNvPr id="6" name="Inhalts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ehwAAGkPAABlNAAAFCYAABAAAAAmAAAACAAAAAEAAAAAAAAAMAAAABQAAAAAAAAAAAD//wAAAQAAAP//AAABAA=="/>
              </a:ext>
            </a:extLst>
          </p:cNvSpPr>
          <p:nvPr>
            <p:ph idx="4"/>
          </p:nvPr>
        </p:nvSpPr>
        <p:spPr>
          <a:xfrm>
            <a:off x="4629150" y="2505075"/>
            <a:ext cx="3888105" cy="3684905"/>
          </a:xfrm>
        </p:spPr>
        <p:txBody>
          <a:bodyPr/>
          <a:lstStyle/>
          <a:p>
            <a:pPr>
              <a:defRPr lang="de-de"/>
            </a:pPr>
            <a:r>
              <a:t>Mastertextformat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7" name="Datumsplatzhalter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BonAACGEAAAWSkAABAAAAAmAAAACAAAAAAAAAAAAAAAMAAAABQAAAAAAAAAAAD//wAAAQAAAP//AAABAA=="/>
              </a:ext>
            </a:extLst>
          </p:cNvSpPr>
          <p:nvPr>
            <p:ph type="dt" sz="half" idx="10"/>
          </p:nvPr>
        </p:nvSpPr>
        <p:spPr/>
        <p:txBody>
          <a:bodyPr/>
          <a:lstStyle/>
          <a:p>
            <a:pPr>
              <a:defRPr lang="de-de"/>
            </a:pPr>
            <a:fld id="{3A07BF26-68D7-5249-99BF-9E1CF1F16FCB}" type="datetime1">
              <a:t>30.09.2022</a:t>
            </a:fld>
            <a:endParaRPr/>
          </a:p>
        </p:txBody>
      </p:sp>
      <p:sp>
        <p:nvSpPr>
          <p:cNvPr id="8" name="Fußzeilenplatzhalter 7"/>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hIAABonAACeJQAAWSkAABAAAAAmAAAACAAAAAAAAAAAAAAAMAAAABQAAAAAAAAAAAD//wAAAQAAAP//AAABAA=="/>
              </a:ext>
            </a:extLst>
          </p:cNvSpPr>
          <p:nvPr>
            <p:ph type="ftr" sz="quarter" idx="11"/>
          </p:nvPr>
        </p:nvSpPr>
        <p:spPr/>
        <p:txBody>
          <a:bodyPr/>
          <a:lstStyle/>
          <a:p>
            <a:pPr>
              <a:defRPr lang="de-de"/>
            </a:pPr>
            <a:endParaRPr/>
          </a:p>
        </p:txBody>
      </p:sp>
      <p:sp>
        <p:nvSpPr>
          <p:cNvPr id="9" name="Foliennummernplatzhalter 8"/>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icAABonAABiNAAAWSkAABAAAAAmAAAACAAAAAAAAAAAAAAAMAAAABQAAAAAAAAAAAD//wAAAQAAAP//AAABAA=="/>
              </a:ext>
            </a:extLst>
          </p:cNvSpPr>
          <p:nvPr>
            <p:ph type="sldNum" sz="quarter" idx="12"/>
          </p:nvPr>
        </p:nvSpPr>
        <p:spPr/>
        <p:txBody>
          <a:bodyPr/>
          <a:lstStyle/>
          <a:p>
            <a:pPr>
              <a:defRPr lang="de-de"/>
            </a:pPr>
            <a:fld id="{3A07B5D7-99D7-5243-99BF-6F16FBF16F3A}" type="slidenum">
              <a:t>‹Nr.›</a:t>
            </a:fld>
            <a:endParaRPr/>
          </a:p>
        </p:txBody>
      </p:sp>
    </p:spTree>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D8CAABiNAAAZwoAABAAAAAmAAAACAAAAAAAAAAAAAAAMAAAABQAAAAAAAAAAAD//wAAAQAAAP//AAABAA=="/>
              </a:ext>
            </a:extLst>
          </p:cNvSpPr>
          <p:nvPr>
            <p:ph type="title"/>
          </p:nvPr>
        </p:nvSpPr>
        <p:spPr/>
        <p:txBody>
          <a:bodyPr/>
          <a:lstStyle/>
          <a:p>
            <a:pPr>
              <a:defRPr lang="de-de"/>
            </a:pPr>
            <a:r>
              <a:t>Mastertitelformat bearbeiten</a:t>
            </a:r>
          </a:p>
        </p:txBody>
      </p:sp>
      <p:sp>
        <p:nvSpPr>
          <p:cNvPr id="3" name="Datum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BonAACGEAAAWSkAABAAAAAmAAAACAAAAAAAAAAAAAAAMAAAABQAAAAAAAAAAAD//wAAAQAAAP//AAABAA=="/>
              </a:ext>
            </a:extLst>
          </p:cNvSpPr>
          <p:nvPr>
            <p:ph type="dt" sz="half" idx="10"/>
          </p:nvPr>
        </p:nvSpPr>
        <p:spPr/>
        <p:txBody>
          <a:bodyPr/>
          <a:lstStyle/>
          <a:p>
            <a:pPr>
              <a:defRPr lang="de-de"/>
            </a:pPr>
            <a:fld id="{3A07869C-D2D7-5270-99BF-2425C8F16F71}" type="datetime1">
              <a:t>30.09.2022</a:t>
            </a:fld>
            <a:endParaRPr/>
          </a:p>
        </p:txBody>
      </p:sp>
      <p:sp>
        <p:nvSpPr>
          <p:cNvPr id="4" name="Fußzeile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hIAABonAACeJQAAWSkAABAAAAAmAAAACAAAAAAAAAAAAAAAMAAAABQAAAAAAAAAAAD//wAAAQAAAP//AAABAA=="/>
              </a:ext>
            </a:extLst>
          </p:cNvSpPr>
          <p:nvPr>
            <p:ph type="ftr" sz="quarter" idx="11"/>
          </p:nvPr>
        </p:nvSpPr>
        <p:spPr/>
        <p:txBody>
          <a:bodyPr/>
          <a:lstStyle/>
          <a:p>
            <a:pPr>
              <a:defRPr lang="de-de"/>
            </a:pPr>
            <a:endParaRPr/>
          </a:p>
        </p:txBody>
      </p:sp>
      <p:sp>
        <p:nvSpPr>
          <p:cNvPr id="5" name="Foliennummer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icAABonAABiNAAAWSkAABAAAAAmAAAACAAAAAAAAAAAAAAAMAAAABQAAAAAAAAAAAD//wAAAQAAAP//AAABAA=="/>
              </a:ext>
            </a:extLst>
          </p:cNvSpPr>
          <p:nvPr>
            <p:ph type="sldNum" sz="quarter" idx="12"/>
          </p:nvPr>
        </p:nvSpPr>
        <p:spPr/>
        <p:txBody>
          <a:bodyPr/>
          <a:lstStyle/>
          <a:p>
            <a:pPr>
              <a:defRPr lang="de-de"/>
            </a:pPr>
            <a:fld id="{3A07ABB7-F9D7-525D-99BF-0F08E5F16F5A}" type="slidenum">
              <a:t>‹Nr.›</a:t>
            </a:fld>
            <a:endParaRPr/>
          </a:p>
        </p:txBody>
      </p:sp>
    </p:spTree>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BonAACGEAAAWSkAABAAAAAmAAAACAAAAAAAAAAAAAAAMAAAABQAAAAAAAAAAAD//wAAAQAAAP//AAABAA=="/>
              </a:ext>
            </a:extLst>
          </p:cNvSpPr>
          <p:nvPr>
            <p:ph type="dt" sz="half" idx="10"/>
          </p:nvPr>
        </p:nvSpPr>
        <p:spPr/>
        <p:txBody>
          <a:bodyPr/>
          <a:lstStyle/>
          <a:p>
            <a:pPr>
              <a:defRPr lang="de-de"/>
            </a:pPr>
            <a:fld id="{3A07AFD4-9AD7-5259-99BF-6C0CE1F16F39}" type="datetime1">
              <a:t>30.09.2022</a:t>
            </a:fld>
            <a:endParaRPr/>
          </a:p>
        </p:txBody>
      </p:sp>
      <p:sp>
        <p:nvSpPr>
          <p:cNvPr id="3" name="Fußzeil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hIAABonAACeJQAAWSkAABAAAAAmAAAACAAAAAAAAAAAAAAAMAAAABQAAAAAAAAAAAD//wAAAQAAAP//AAABAA=="/>
              </a:ext>
            </a:extLst>
          </p:cNvSpPr>
          <p:nvPr>
            <p:ph type="ftr" sz="quarter" idx="11"/>
          </p:nvPr>
        </p:nvSpPr>
        <p:spPr/>
        <p:txBody>
          <a:bodyPr/>
          <a:lstStyle/>
          <a:p>
            <a:pPr>
              <a:defRPr lang="de-de"/>
            </a:pPr>
            <a:endParaRPr/>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icAABonAABiNAAAWSkAABAAAAAmAAAACAAAAAAAAAAAAAAAMAAAABQAAAAAAAAAAAD//wAAAQAAAP//AAABAA=="/>
              </a:ext>
            </a:extLst>
          </p:cNvSpPr>
          <p:nvPr>
            <p:ph type="sldNum" sz="quarter" idx="12"/>
          </p:nvPr>
        </p:nvSpPr>
        <p:spPr/>
        <p:txBody>
          <a:bodyPr/>
          <a:lstStyle/>
          <a:p>
            <a:pPr>
              <a:defRPr lang="de-de"/>
            </a:pPr>
            <a:fld id="{3A078E9D-D3D7-5278-99BF-252DC0F16F70}" type="slidenum">
              <a:t>‹Nr.›</a:t>
            </a:fld>
            <a:endParaRPr/>
          </a:p>
        </p:txBody>
      </p:sp>
    </p:spTree>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QMAANACAAAGFgAAqAwAABAAAAAmAAAACAAAAL2QAAAAAAAAMAAAABQAAAAAAAAAAAD//wAAAQAAAP//AAABAA=="/>
              </a:ext>
            </a:extLst>
          </p:cNvSpPr>
          <p:nvPr>
            <p:ph type="title"/>
          </p:nvPr>
        </p:nvSpPr>
        <p:spPr>
          <a:xfrm>
            <a:off x="630555" y="457200"/>
            <a:ext cx="2949575" cy="1600200"/>
          </a:xfrm>
        </p:spPr>
        <p:txBody>
          <a:bodyPr vert="horz" wrap="square" lIns="91440" tIns="45720" rIns="91440" bIns="45720" numCol="1" spcCol="215900" anchor="b">
            <a:prstTxWarp prst="textNoShape">
              <a:avLst/>
            </a:prstTxWarp>
          </a:bodyPr>
          <a:lstStyle>
            <a:lvl1pPr>
              <a:defRPr lang="de-de" sz="3200"/>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Mastertitelformat bearbeiten</a:t>
            </a:r>
          </a:p>
        </p:txBody>
      </p:sp>
      <p:sp>
        <p:nvSpPr>
          <p:cNvPr id="3"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xcAABMGAABlNAAADiQAABAAAAAmAAAACAAAAAGAAAAAAAAAMAAAABQAAAAAAAAAAAD//wAAAQAAAP//AAABAA=="/>
              </a:ext>
            </a:extLst>
          </p:cNvSpPr>
          <p:nvPr>
            <p:ph idx="1"/>
          </p:nvPr>
        </p:nvSpPr>
        <p:spPr>
          <a:xfrm>
            <a:off x="3888105" y="987425"/>
            <a:ext cx="4629150" cy="4873625"/>
          </a:xfrm>
        </p:spPr>
        <p:txBody>
          <a:bodyPr/>
          <a:lstStyle>
            <a:lvl1pPr>
              <a:defRPr lang="de-de" sz="3200"/>
            </a:lvl1pPr>
            <a:lvl2pPr>
              <a:defRPr lang="de-de" sz="2800"/>
            </a:lvl2pPr>
            <a:lvl3pPr>
              <a:defRPr lang="de-de" sz="2400"/>
            </a:lvl3pPr>
            <a:lvl4pPr>
              <a:defRPr lang="de-de" sz="2000"/>
            </a:lvl4pPr>
            <a:lvl5pPr>
              <a:defRPr lang="de-de" sz="2000"/>
            </a:lvl5pPr>
            <a:lvl6pPr>
              <a:defRPr lang="de-de" sz="2000"/>
            </a:lvl6pPr>
            <a:lvl7pPr>
              <a:defRPr lang="de-de" sz="2000"/>
            </a:lvl7pPr>
            <a:lvl8pPr>
              <a:defRPr lang="de-de" sz="2000"/>
            </a:lvl8pPr>
            <a:lvl9pPr>
              <a:defRPr lang="de-de" sz="2000"/>
            </a:lvl9pPr>
          </a:lstStyle>
          <a:p>
            <a:pPr>
              <a:defRPr lang="de-de"/>
            </a:pPr>
            <a:r>
              <a:t>Mastertextformat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4" name="Text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QMAAKgMAAAGFgAAGyQAABAAAAAmAAAACAAAAAGAAAAAAAAAMAAAABQAAAAAAAAAAAD//wAAAQAAAP//AAABAA=="/>
              </a:ext>
            </a:extLst>
          </p:cNvSpPr>
          <p:nvPr>
            <p:ph idx="2"/>
          </p:nvPr>
        </p:nvSpPr>
        <p:spPr>
          <a:xfrm>
            <a:off x="630555" y="2057400"/>
            <a:ext cx="2949575" cy="3811905"/>
          </a:xfrm>
        </p:spPr>
        <p:txBody>
          <a:bodyPr/>
          <a:lstStyle>
            <a:lvl1pPr marL="0" indent="0">
              <a:buNone/>
              <a:defRPr lang="de-de" sz="1600"/>
            </a:lvl1pPr>
            <a:lvl2pPr marL="457200" indent="0">
              <a:buNone/>
              <a:defRPr lang="de-de" sz="1400"/>
            </a:lvl2pPr>
            <a:lvl3pPr marL="914400" indent="0">
              <a:buNone/>
              <a:defRPr lang="de-de" sz="1200"/>
            </a:lvl3pPr>
            <a:lvl4pPr marL="1371600" indent="0">
              <a:buNone/>
              <a:defRPr lang="de-de" sz="1000"/>
            </a:lvl4pPr>
            <a:lvl5pPr marL="1828800" indent="0">
              <a:buNone/>
              <a:defRPr lang="de-de" sz="1000"/>
            </a:lvl5pPr>
            <a:lvl6pPr marL="2286000" indent="0">
              <a:buNone/>
              <a:defRPr lang="de-de" sz="1000"/>
            </a:lvl6pPr>
            <a:lvl7pPr marL="2743200" indent="0">
              <a:buNone/>
              <a:defRPr lang="de-de" sz="1000"/>
            </a:lvl7pPr>
            <a:lvl8pPr marL="3200400" indent="0">
              <a:buNone/>
              <a:defRPr lang="de-de" sz="1000"/>
            </a:lvl8pPr>
            <a:lvl9pPr marL="3657600" indent="0">
              <a:buNone/>
              <a:defRPr lang="de-de" sz="1000"/>
            </a:lvl9pPr>
          </a:lstStyle>
          <a:p>
            <a:pPr>
              <a:defRPr lang="de-de"/>
            </a:pPr>
            <a:r>
              <a:t>Mastertextformat bearbeiten</a:t>
            </a:r>
          </a:p>
        </p:txBody>
      </p:sp>
      <p:sp>
        <p:nvSpPr>
          <p:cNvPr id="5" name="Datums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BonAACGEAAAWSkAABAAAAAmAAAACAAAAAAAAAAAAAAAMAAAABQAAAAAAAAAAAD//wAAAQAAAP//AAABAA=="/>
              </a:ext>
            </a:extLst>
          </p:cNvSpPr>
          <p:nvPr>
            <p:ph type="dt" sz="half" idx="10"/>
          </p:nvPr>
        </p:nvSpPr>
        <p:spPr/>
        <p:txBody>
          <a:bodyPr/>
          <a:lstStyle/>
          <a:p>
            <a:pPr>
              <a:defRPr lang="de-de"/>
            </a:pPr>
            <a:fld id="{3A07C5BA-F4D7-5233-99BF-02668BF16F57}" type="datetime1">
              <a:t>30.09.2022</a:t>
            </a:fld>
            <a:endParaRPr/>
          </a:p>
        </p:txBody>
      </p:sp>
      <p:sp>
        <p:nvSpPr>
          <p:cNvPr id="6" name="Fußzeile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hIAABonAACeJQAAWSkAABAAAAAmAAAACAAAAAAAAAAAAAAAMAAAABQAAAAAAAAAAAD//wAAAQAAAP//AAABAA=="/>
              </a:ext>
            </a:extLst>
          </p:cNvSpPr>
          <p:nvPr>
            <p:ph type="ftr" sz="quarter" idx="11"/>
          </p:nvPr>
        </p:nvSpPr>
        <p:spPr/>
        <p:txBody>
          <a:bodyPr/>
          <a:lstStyle/>
          <a:p>
            <a:pPr>
              <a:defRPr lang="de-de"/>
            </a:pPr>
            <a:endParaRPr/>
          </a:p>
        </p:txBody>
      </p:sp>
      <p:sp>
        <p:nvSpPr>
          <p:cNvPr id="7" name="Foliennummernplatzhalter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icAABonAABiNAAAWSkAABAAAAAmAAAACAAAAAAAAAAAAAAAMAAAABQAAAAAAAAAAAD//wAAAQAAAP//AAABAA=="/>
              </a:ext>
            </a:extLst>
          </p:cNvSpPr>
          <p:nvPr>
            <p:ph type="sldNum" sz="quarter" idx="12"/>
          </p:nvPr>
        </p:nvSpPr>
        <p:spPr/>
        <p:txBody>
          <a:bodyPr/>
          <a:lstStyle/>
          <a:p>
            <a:pPr>
              <a:defRPr lang="de-de"/>
            </a:pPr>
            <a:fld id="{3A07949B-D5D7-5262-99BF-2337DAF16F76}" type="slidenum">
              <a:t>‹Nr.›</a:t>
            </a:fld>
            <a:endParaRPr/>
          </a:p>
        </p:txBody>
      </p:sp>
    </p:spTree>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QMAANACAAAGFgAAqAwAABAAAAAmAAAACAAAAL2QAAAAAAAAMAAAABQAAAAAAAAAAAD//wAAAQAAAP//AAABAA=="/>
              </a:ext>
            </a:extLst>
          </p:cNvSpPr>
          <p:nvPr>
            <p:ph type="title"/>
          </p:nvPr>
        </p:nvSpPr>
        <p:spPr>
          <a:xfrm>
            <a:off x="630555" y="457200"/>
            <a:ext cx="2949575" cy="1600200"/>
          </a:xfrm>
        </p:spPr>
        <p:txBody>
          <a:bodyPr vert="horz" wrap="square" lIns="91440" tIns="45720" rIns="91440" bIns="45720" numCol="1" spcCol="215900" anchor="b">
            <a:prstTxWarp prst="textNoShape">
              <a:avLst/>
            </a:prstTxWarp>
          </a:bodyPr>
          <a:lstStyle>
            <a:lvl1pPr>
              <a:defRPr lang="de-de" sz="3200"/>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Mastertitelformat bearbeiten</a:t>
            </a:r>
          </a:p>
        </p:txBody>
      </p:sp>
      <p:sp>
        <p:nvSpPr>
          <p:cNvPr id="3" name="Bild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xcAABMGAABlNAAADiQAABAAAAAmAAAACAAAAAGAAAAAAAAAMAAAABQAAAAAAAAAAAD//wAAAQAAAP//AAABAA=="/>
              </a:ext>
            </a:extLst>
          </p:cNvSpPr>
          <p:nvPr>
            <p:ph type="pic" idx="1"/>
          </p:nvPr>
        </p:nvSpPr>
        <p:spPr>
          <a:xfrm>
            <a:off x="3888105" y="987425"/>
            <a:ext cx="4629150" cy="4873625"/>
          </a:xfrm>
        </p:spPr>
        <p:txBody>
          <a:bodyPr/>
          <a:lstStyle>
            <a:lvl1pPr marL="0" indent="0">
              <a:buNone/>
              <a:defRPr lang="de-de" sz="3200"/>
            </a:lvl1pPr>
            <a:lvl2pPr marL="457200" indent="0">
              <a:buNone/>
              <a:defRPr lang="de-de" sz="2800"/>
            </a:lvl2pPr>
            <a:lvl3pPr marL="914400" indent="0">
              <a:buNone/>
              <a:defRPr lang="de-de" sz="2400"/>
            </a:lvl3pPr>
            <a:lvl4pPr marL="1371600" indent="0">
              <a:buNone/>
              <a:defRPr lang="de-de" sz="2000"/>
            </a:lvl4pPr>
            <a:lvl5pPr marL="1828800" indent="0">
              <a:buNone/>
              <a:defRPr lang="de-de" sz="2000"/>
            </a:lvl5pPr>
            <a:lvl6pPr marL="2286000" indent="0">
              <a:buNone/>
              <a:defRPr lang="de-de" sz="2000"/>
            </a:lvl6pPr>
            <a:lvl7pPr marL="2743200" indent="0">
              <a:buNone/>
              <a:defRPr lang="de-de" sz="2000"/>
            </a:lvl7pPr>
            <a:lvl8pPr marL="3200400" indent="0">
              <a:buNone/>
              <a:defRPr lang="de-de" sz="2000"/>
            </a:lvl8pPr>
            <a:lvl9pPr marL="3657600" indent="0">
              <a:buNone/>
              <a:defRPr lang="de-de" sz="2000"/>
            </a:lvl9pPr>
          </a:lstStyle>
          <a:p>
            <a:pPr>
              <a:defRPr lang="de-de"/>
            </a:pPr>
            <a:endParaRPr/>
          </a:p>
        </p:txBody>
      </p:sp>
      <p:sp>
        <p:nvSpPr>
          <p:cNvPr id="4" name="Text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QMAAKgMAAAGFgAAGyQAABAAAAAmAAAACAAAAAGAAAAAAAAAMAAAABQAAAAAAAAAAAD//wAAAQAAAP//AAABAA=="/>
              </a:ext>
            </a:extLst>
          </p:cNvSpPr>
          <p:nvPr>
            <p:ph idx="2"/>
          </p:nvPr>
        </p:nvSpPr>
        <p:spPr>
          <a:xfrm>
            <a:off x="630555" y="2057400"/>
            <a:ext cx="2949575" cy="3811905"/>
          </a:xfrm>
        </p:spPr>
        <p:txBody>
          <a:bodyPr/>
          <a:lstStyle>
            <a:lvl1pPr marL="0" indent="0">
              <a:buNone/>
              <a:defRPr lang="de-de" sz="1600"/>
            </a:lvl1pPr>
            <a:lvl2pPr marL="457200" indent="0">
              <a:buNone/>
              <a:defRPr lang="de-de" sz="1400"/>
            </a:lvl2pPr>
            <a:lvl3pPr marL="914400" indent="0">
              <a:buNone/>
              <a:defRPr lang="de-de" sz="1200"/>
            </a:lvl3pPr>
            <a:lvl4pPr marL="1371600" indent="0">
              <a:buNone/>
              <a:defRPr lang="de-de" sz="1000"/>
            </a:lvl4pPr>
            <a:lvl5pPr marL="1828800" indent="0">
              <a:buNone/>
              <a:defRPr lang="de-de" sz="1000"/>
            </a:lvl5pPr>
            <a:lvl6pPr marL="2286000" indent="0">
              <a:buNone/>
              <a:defRPr lang="de-de" sz="1000"/>
            </a:lvl6pPr>
            <a:lvl7pPr marL="2743200" indent="0">
              <a:buNone/>
              <a:defRPr lang="de-de" sz="1000"/>
            </a:lvl7pPr>
            <a:lvl8pPr marL="3200400" indent="0">
              <a:buNone/>
              <a:defRPr lang="de-de" sz="1000"/>
            </a:lvl8pPr>
            <a:lvl9pPr marL="3657600" indent="0">
              <a:buNone/>
              <a:defRPr lang="de-de" sz="1000"/>
            </a:lvl9pPr>
          </a:lstStyle>
          <a:p>
            <a:pPr>
              <a:defRPr lang="de-de"/>
            </a:pPr>
            <a:r>
              <a:t>Mastertextformat bearbeiten</a:t>
            </a:r>
          </a:p>
        </p:txBody>
      </p:sp>
      <p:sp>
        <p:nvSpPr>
          <p:cNvPr id="5" name="Datums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BonAACGEAAAWSkAABAAAAAmAAAACAAAAAAAAAAAAAAAMAAAABQAAAAAAAAAAAD//wAAAQAAAP//AAABAA=="/>
              </a:ext>
            </a:extLst>
          </p:cNvSpPr>
          <p:nvPr>
            <p:ph type="dt" sz="half" idx="10"/>
          </p:nvPr>
        </p:nvSpPr>
        <p:spPr/>
        <p:txBody>
          <a:bodyPr/>
          <a:lstStyle/>
          <a:p>
            <a:pPr>
              <a:defRPr lang="de-de"/>
            </a:pPr>
            <a:fld id="{3A07AB48-06D7-525D-99BF-F008E5F16FA5}" type="datetime1">
              <a:t>30.09.2022</a:t>
            </a:fld>
            <a:endParaRPr/>
          </a:p>
        </p:txBody>
      </p:sp>
      <p:sp>
        <p:nvSpPr>
          <p:cNvPr id="6" name="Fußzeile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hIAABonAACeJQAAWSkAABAAAAAmAAAACAAAAAAAAAAAAAAAMAAAABQAAAAAAAAAAAD//wAAAQAAAP//AAABAA=="/>
              </a:ext>
            </a:extLst>
          </p:cNvSpPr>
          <p:nvPr>
            <p:ph type="ftr" sz="quarter" idx="11"/>
          </p:nvPr>
        </p:nvSpPr>
        <p:spPr/>
        <p:txBody>
          <a:bodyPr/>
          <a:lstStyle/>
          <a:p>
            <a:pPr>
              <a:defRPr lang="de-de"/>
            </a:pPr>
            <a:endParaRPr/>
          </a:p>
        </p:txBody>
      </p:sp>
      <p:sp>
        <p:nvSpPr>
          <p:cNvPr id="7" name="Foliennummernplatzhalter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icAABonAABiNAAAWSkAABAAAAAmAAAACAAAAAAAAAAAAAAAMAAAABQAAAAAAAAAAAD//wAAAQAAAP//AAABAA=="/>
              </a:ext>
            </a:extLst>
          </p:cNvSpPr>
          <p:nvPr>
            <p:ph type="sldNum" sz="quarter" idx="12"/>
          </p:nvPr>
        </p:nvSpPr>
        <p:spPr/>
        <p:txBody>
          <a:bodyPr/>
          <a:lstStyle/>
          <a:p>
            <a:pPr>
              <a:defRPr lang="de-de"/>
            </a:pPr>
            <a:fld id="{3A07C94C-02D7-523F-99BF-F46A87F16FA1}" type="slidenum">
              <a:t>‹Nr.›</a:t>
            </a:fld>
            <a:endParaRPr/>
          </a:p>
        </p:txBody>
      </p:sp>
    </p:spTree>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D8CAABiNAAAZwoAABAAAAAmAAAACAAAAAAAAAAAAAAAMAAAABQAAAAAAAAAAAD//wAAAQAAAP//AAABAA=="/>
              </a:ext>
            </a:extLst>
          </p:cNvSpPr>
          <p:nvPr>
            <p:ph type="title"/>
          </p:nvPr>
        </p:nvSpPr>
        <p:spPr/>
        <p:txBody>
          <a:bodyPr/>
          <a:lstStyle/>
          <a:p>
            <a:pPr>
              <a:defRPr lang="de-de"/>
            </a:pPr>
            <a:r>
              <a:t>Mastertitelformat bearbeiten</a:t>
            </a:r>
          </a:p>
        </p:txBody>
      </p:sp>
      <p:sp>
        <p:nvSpPr>
          <p:cNvPr id="3" name="Vertikaler Text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Q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DsLAABiNAAAACYAABAAAAAmAAAACAAAAD4QAAAAAAAAMAAAABQAAAAAAAAAAAD//wAAAQAAAP//AAABAA=="/>
              </a:ext>
            </a:extLst>
          </p:cNvSpPr>
          <p:nvPr>
            <p:ph idx="1"/>
          </p:nvPr>
        </p:nvSpPr>
        <p:spPr/>
        <p:txBody>
          <a:bodyPr vert="vert" wrap="square" lIns="91440" tIns="45720" rIns="91440" bIns="45720" numCol="1" spcCol="215900" anchor="t">
            <a:prstTxWarp prst="textNoShape">
              <a:avLst/>
            </a:prstTxWarp>
          </a:bodyPr>
          <a:lstStyle/>
          <a:p>
            <a:pPr>
              <a:defRPr lang="de-de"/>
            </a:pPr>
            <a:r>
              <a:t>Mastertextformat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BonAACGEAAAWSkAABAAAAAmAAAACAAAAAAAAAAAAAAAMAAAABQAAAAAAAAAAAD//wAAAQAAAP//AAABAA=="/>
              </a:ext>
            </a:extLst>
          </p:cNvSpPr>
          <p:nvPr>
            <p:ph type="dt" sz="half" idx="10"/>
          </p:nvPr>
        </p:nvSpPr>
        <p:spPr/>
        <p:txBody>
          <a:bodyPr/>
          <a:lstStyle/>
          <a:p>
            <a:pPr>
              <a:defRPr lang="de-de"/>
            </a:pPr>
            <a:fld id="{3A07AABC-F2D7-525C-99BF-0409E4F16F51}" type="datetime1">
              <a:t>30.09.2022</a:t>
            </a:fld>
            <a:endParaRPr/>
          </a:p>
        </p:txBody>
      </p:sp>
      <p:sp>
        <p:nvSpPr>
          <p:cNvPr id="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hIAABonAACeJQAAWSkAABAAAAAmAAAACAAAAAAAAAAAAAAAMAAAABQAAAAAAAAAAAD//wAAAQAAAP//AAABAA=="/>
              </a:ext>
            </a:extLst>
          </p:cNvSpPr>
          <p:nvPr>
            <p:ph type="ftr" sz="quarter" idx="11"/>
          </p:nvPr>
        </p:nvSpPr>
        <p:spPr/>
        <p:txBody>
          <a:bodyPr/>
          <a:lstStyle/>
          <a:p>
            <a:pPr>
              <a:defRPr lang="de-de"/>
            </a:pPr>
            <a:endParaRPr/>
          </a:p>
        </p:txBody>
      </p:sp>
      <p:sp>
        <p:nvSpPr>
          <p:cNvPr id="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icAABonAABiNAAAWSkAABAAAAAmAAAACAAAAAAAAAAAAAAAMAAAABQAAAAAAAAAAAD//wAAAQAAAP//AAABAA=="/>
              </a:ext>
            </a:extLst>
          </p:cNvSpPr>
          <p:nvPr>
            <p:ph type="sldNum" sz="quarter" idx="12"/>
          </p:nvPr>
        </p:nvSpPr>
        <p:spPr/>
        <p:txBody>
          <a:bodyPr/>
          <a:lstStyle/>
          <a:p>
            <a:pPr>
              <a:defRPr lang="de-de"/>
            </a:pPr>
            <a:fld id="{3A07FA8F-C1D7-520C-99BF-3759B4F16F62}" type="slidenum">
              <a:t>‹Nr.›</a:t>
            </a:fld>
            <a:endParaRPr/>
          </a:p>
        </p:txBody>
      </p:sp>
    </p:spTree>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Q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SgAAD8CAABiNAAAACYAABAAAAAmAAAACAAAAD8QAAAAAAAAMAAAABQAAAAAAAAAAAD//wAAAQAAAP//AAABAA=="/>
              </a:ext>
            </a:extLst>
          </p:cNvSpPr>
          <p:nvPr>
            <p:ph type="title"/>
          </p:nvPr>
        </p:nvSpPr>
        <p:spPr>
          <a:xfrm>
            <a:off x="6543675" y="365125"/>
            <a:ext cx="1971675" cy="5812155"/>
          </a:xfrm>
        </p:spPr>
        <p:txBody>
          <a:bodyPr vert="vert" wrap="square" lIns="91440" tIns="45720" rIns="91440" bIns="45720" numCol="1" spcCol="215900" anchor="ctr">
            <a:prstTxWarp prst="textNoShape">
              <a:avLst/>
            </a:prstTxWarp>
          </a:bodyPr>
          <a:lstStyle/>
          <a:p>
            <a:pPr>
              <a:defRPr lang="de-de"/>
            </a:pPr>
            <a:r>
              <a:t>Mastertitelformat bearbeiten</a:t>
            </a:r>
          </a:p>
        </p:txBody>
      </p:sp>
      <p:sp>
        <p:nvSpPr>
          <p:cNvPr id="3" name="Vertikaler Text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Q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D8CAABRJwAAACYAABAAAAAmAAAACAAAAD8QAAAAAAAAMAAAABQAAAAAAAAAAAD//wAAAQAAAP//AAABAA=="/>
              </a:ext>
            </a:extLst>
          </p:cNvSpPr>
          <p:nvPr>
            <p:ph idx="1"/>
          </p:nvPr>
        </p:nvSpPr>
        <p:spPr>
          <a:xfrm>
            <a:off x="628650" y="365125"/>
            <a:ext cx="5762625" cy="5812155"/>
          </a:xfrm>
        </p:spPr>
        <p:txBody>
          <a:bodyPr vert="vert" wrap="square" lIns="91440" tIns="45720" rIns="91440" bIns="45720" numCol="1" spcCol="215900" anchor="t">
            <a:prstTxWarp prst="textNoShape">
              <a:avLst/>
            </a:prstTxWarp>
          </a:bodyPr>
          <a:lstStyle/>
          <a:p>
            <a:pPr>
              <a:defRPr lang="de-de"/>
            </a:pPr>
            <a:r>
              <a:t>Mastertextformat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BonAACGEAAAWSkAABAAAAAmAAAACAAAAAAAAAAAAAAAMAAAABQAAAAAAAAAAAD//wAAAQAAAP//AAABAA=="/>
              </a:ext>
            </a:extLst>
          </p:cNvSpPr>
          <p:nvPr>
            <p:ph type="dt" sz="half" idx="10"/>
          </p:nvPr>
        </p:nvSpPr>
        <p:spPr/>
        <p:txBody>
          <a:bodyPr/>
          <a:lstStyle/>
          <a:p>
            <a:pPr>
              <a:defRPr lang="de-de"/>
            </a:pPr>
            <a:fld id="{3A078F18-56D7-5279-99BF-A02CC1F16FF5}" type="datetime1">
              <a:t>30.09.2022</a:t>
            </a:fld>
            <a:endParaRPr/>
          </a:p>
        </p:txBody>
      </p:sp>
      <p:sp>
        <p:nvSpPr>
          <p:cNvPr id="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hIAABonAACeJQAAWSkAABAAAAAmAAAACAAAAAAAAAAAAAAAMAAAABQAAAAAAAAAAAD//wAAAQAAAP//AAABAA=="/>
              </a:ext>
            </a:extLst>
          </p:cNvSpPr>
          <p:nvPr>
            <p:ph type="ftr" sz="quarter" idx="11"/>
          </p:nvPr>
        </p:nvSpPr>
        <p:spPr/>
        <p:txBody>
          <a:bodyPr/>
          <a:lstStyle/>
          <a:p>
            <a:pPr>
              <a:defRPr lang="de-de"/>
            </a:pPr>
            <a:endParaRPr/>
          </a:p>
        </p:txBody>
      </p:sp>
      <p:sp>
        <p:nvSpPr>
          <p:cNvPr id="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icAABonAABiNAAAWSkAABAAAAAmAAAACAAAAAAAAAAAAAAAMAAAABQAAAAAAAAAAAD//wAAAQAAAP//AAABAA=="/>
              </a:ext>
            </a:extLst>
          </p:cNvSpPr>
          <p:nvPr>
            <p:ph type="sldNum" sz="quarter" idx="12"/>
          </p:nvPr>
        </p:nvSpPr>
        <p:spPr/>
        <p:txBody>
          <a:bodyPr/>
          <a:lstStyle/>
          <a:p>
            <a:pPr>
              <a:defRPr lang="de-de"/>
            </a:pPr>
            <a:fld id="{3A07869F-D1D7-5270-99BF-2725C8F16F72}" type="slidenum">
              <a:t>‹Nr.›</a:t>
            </a:fld>
            <a:endParaRPr/>
          </a:p>
        </p:txBody>
      </p:sp>
    </p:spTree>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cAAOgGAAA4MQAAmBUAABAAAAAmAAAACAAAAL2QAAAAAAAAMAAAABQAAAAAAAAAAAD//wAAAQAAAP//AAABAA=="/>
              </a:ext>
            </a:extLst>
          </p:cNvSpPr>
          <p:nvPr>
            <p:ph type="ctrTitle"/>
          </p:nvPr>
        </p:nvSpPr>
        <p:spPr>
          <a:xfrm>
            <a:off x="1143000" y="1122680"/>
            <a:ext cx="6858000" cy="2387600"/>
          </a:xfrm>
        </p:spPr>
        <p:txBody>
          <a:bodyPr vert="horz" wrap="square" lIns="91440" tIns="45720" rIns="91440" bIns="45720" numCol="1" spcCol="215900" anchor="b">
            <a:prstTxWarp prst="textNoShape">
              <a:avLst/>
            </a:prstTxWarp>
          </a:bodyPr>
          <a:lstStyle>
            <a:lvl1pPr algn="ctr">
              <a:defRPr lang="de-de" sz="6000"/>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Titelmasterformat durch Klicken bearbeiten</a:t>
            </a:r>
          </a:p>
        </p:txBody>
      </p:sp>
      <p:sp>
        <p:nvSpPr>
          <p:cNvPr id="3" name="Untertitel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cAACkWAAA4MQAAWCAAABAAAAAmAAAACAAAAAGAAAAAAAAAMAAAABQAAAAAAAAAAAD//wAAAQAAAP//AAABAA=="/>
              </a:ext>
            </a:extLst>
          </p:cNvSpPr>
          <p:nvPr>
            <p:ph type="subTitle" idx="1"/>
          </p:nvPr>
        </p:nvSpPr>
        <p:spPr>
          <a:xfrm>
            <a:off x="1143000" y="3602355"/>
            <a:ext cx="6858000" cy="1655445"/>
          </a:xfrm>
        </p:spPr>
        <p:txBody>
          <a:bodyPr/>
          <a:lstStyle>
            <a:lvl1pPr marL="0" indent="0" algn="ctr">
              <a:buNone/>
              <a:defRPr lang="de-de" sz="2400"/>
            </a:lvl1pPr>
            <a:lvl2pPr marL="457200" indent="0" algn="ctr">
              <a:buNone/>
              <a:defRPr lang="de-de" sz="2000"/>
            </a:lvl2pPr>
            <a:lvl3pPr marL="914400" indent="0" algn="ctr">
              <a:buNone/>
              <a:defRPr lang="de-de" sz="1800"/>
            </a:lvl3pPr>
            <a:lvl4pPr marL="1371600" indent="0" algn="ctr">
              <a:buNone/>
              <a:defRPr lang="de-de" sz="1600"/>
            </a:lvl4pPr>
            <a:lvl5pPr marL="1828800" indent="0" algn="ctr">
              <a:buNone/>
              <a:defRPr lang="de-de" sz="1600"/>
            </a:lvl5pPr>
            <a:lvl6pPr marL="2286000" indent="0" algn="ctr">
              <a:buNone/>
              <a:defRPr lang="de-de" sz="1600"/>
            </a:lvl6pPr>
            <a:lvl7pPr marL="2743200" indent="0" algn="ctr">
              <a:buNone/>
              <a:defRPr lang="de-de" sz="1600"/>
            </a:lvl7pPr>
            <a:lvl8pPr marL="3200400" indent="0" algn="ctr">
              <a:buNone/>
              <a:defRPr lang="de-de" sz="1600"/>
            </a:lvl8pPr>
            <a:lvl9pPr marL="3657600" indent="0" algn="ctr">
              <a:buNone/>
              <a:defRPr lang="de-de" sz="1600"/>
            </a:lvl9pPr>
          </a:lstStyle>
          <a:p>
            <a:pPr>
              <a:defRPr lang="de-de"/>
            </a:pPr>
            <a:r>
              <a:t>Formatvorlage des Untertitelmasters durch Klicken bearbeiten</a:t>
            </a:r>
          </a:p>
        </p:txBody>
      </p:sp>
      <p:sp>
        <p:nvSpPr>
          <p:cNvPr id="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BonAACGEAAAWSkAABAAAAAmAAAACAAAAAAAAAAAAAAAMAAAABQAAAAAAAAAAAD//wAAAQAAAP//AAABAA=="/>
              </a:ext>
            </a:extLst>
          </p:cNvSpPr>
          <p:nvPr>
            <p:ph type="dt" sz="half" idx="10"/>
          </p:nvPr>
        </p:nvSpPr>
        <p:spPr/>
        <p:txBody>
          <a:bodyPr/>
          <a:lstStyle/>
          <a:p>
            <a:pPr>
              <a:defRPr lang="de-de"/>
            </a:pPr>
            <a:fld id="{3A07BAF8-B6D7-524C-99BF-4019F4F16F15}" type="datetime1">
              <a:t>30.09.2022</a:t>
            </a:fld>
            <a:endParaRPr/>
          </a:p>
        </p:txBody>
      </p:sp>
      <p:sp>
        <p:nvSpPr>
          <p:cNvPr id="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hIAABonAACeJQAAWSkAABAAAAAmAAAACAAAAAAAAAAAAAAAMAAAABQAAAAAAAAAAAD//wAAAQAAAP//AAABAA=="/>
              </a:ext>
            </a:extLst>
          </p:cNvSpPr>
          <p:nvPr>
            <p:ph type="ftr" sz="quarter" idx="11"/>
          </p:nvPr>
        </p:nvSpPr>
        <p:spPr/>
        <p:txBody>
          <a:bodyPr/>
          <a:lstStyle/>
          <a:p>
            <a:pPr>
              <a:defRPr lang="de-de"/>
            </a:pPr>
            <a:r>
              <a:t>Kolpingfamilie Worms, September 2017</a:t>
            </a:r>
          </a:p>
        </p:txBody>
      </p:sp>
      <p:sp>
        <p:nvSpPr>
          <p:cNvPr id="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icAABonAABiNAAAWSkAABAAAAAmAAAACAAAAAAAAAAAAAAAMAAAABQAAAAAAAAAAAD//wAAAQAAAP//AAABAA=="/>
              </a:ext>
            </a:extLst>
          </p:cNvSpPr>
          <p:nvPr>
            <p:ph type="sldNum" sz="quarter" idx="12"/>
          </p:nvPr>
        </p:nvSpPr>
        <p:spPr/>
        <p:txBody>
          <a:bodyPr/>
          <a:lstStyle/>
          <a:p>
            <a:pPr>
              <a:defRPr lang="de-de"/>
            </a:pPr>
            <a:fld id="{3A07E3AE-E0D7-5215-99BF-1640ADF16F43}" type="slidenum">
              <a:t>‹Nr.›</a:t>
            </a:fld>
            <a:endParaRPr/>
          </a:p>
        </p:txBody>
      </p:sp>
    </p:spTree>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D8CAABiNAAAZwoAABAAAAAmAAAACAAAAAAAAAAAAAAAMAAAABQAAAAAAAAAAAD//wAAAQAAAP//AAABAA=="/>
              </a:ext>
            </a:extLst>
          </p:cNvSpPr>
          <p:nvPr>
            <p:ph type="title"/>
          </p:nvPr>
        </p:nvSpPr>
        <p:spPr/>
        <p:txBody>
          <a:bodyPr/>
          <a:lstStyle/>
          <a:p>
            <a:pPr>
              <a:defRPr lang="de-de"/>
            </a:pPr>
            <a:r>
              <a:t>Titelmasterformat durch Klicken bearbeiten</a:t>
            </a:r>
          </a:p>
        </p:txBody>
      </p:sp>
      <p:sp>
        <p:nvSpPr>
          <p:cNvPr id="3"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DsLAABiNAAAACYAABAAAAAmAAAACAAAAAAAAAAAAAAAMAAAABQAAAAAAAAAAAD//wAAAQAAAP//AAABAA=="/>
              </a:ext>
            </a:extLst>
          </p:cNvSpPr>
          <p:nvPr>
            <p:ph idx="1"/>
          </p:nvPr>
        </p:nvSpPr>
        <p:spPr/>
        <p:txBody>
          <a:bodyPr/>
          <a:lstStyle/>
          <a:p>
            <a:pPr>
              <a:defRPr lang="de-de"/>
            </a:pPr>
            <a:r>
              <a:t>Textmasterformat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BonAACGEAAAWSkAABAAAAAmAAAACAAAAAAAAAAAAAAAMAAAABQAAAAAAAAAAAD//wAAAQAAAP//AAABAA=="/>
              </a:ext>
            </a:extLst>
          </p:cNvSpPr>
          <p:nvPr>
            <p:ph type="dt" sz="half" idx="10"/>
          </p:nvPr>
        </p:nvSpPr>
        <p:spPr/>
        <p:txBody>
          <a:bodyPr/>
          <a:lstStyle/>
          <a:p>
            <a:pPr>
              <a:defRPr lang="de-de"/>
            </a:pPr>
            <a:fld id="{3A07CD0B-45D7-523B-99BF-B36E83F16FE6}" type="datetime1">
              <a:t>30.09.2022</a:t>
            </a:fld>
            <a:endParaRPr/>
          </a:p>
        </p:txBody>
      </p:sp>
      <p:sp>
        <p:nvSpPr>
          <p:cNvPr id="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hIAABonAACeJQAAWSkAABAAAAAmAAAACAAAAAAAAAAAAAAAMAAAABQAAAAAAAAAAAD//wAAAQAAAP//AAABAA=="/>
              </a:ext>
            </a:extLst>
          </p:cNvSpPr>
          <p:nvPr>
            <p:ph type="ftr" sz="quarter" idx="11"/>
          </p:nvPr>
        </p:nvSpPr>
        <p:spPr/>
        <p:txBody>
          <a:bodyPr/>
          <a:lstStyle/>
          <a:p>
            <a:pPr>
              <a:defRPr lang="de-de"/>
            </a:pPr>
            <a:r>
              <a:t>Kolpingfamilie Worms, September 2017</a:t>
            </a:r>
          </a:p>
        </p:txBody>
      </p:sp>
      <p:sp>
        <p:nvSpPr>
          <p:cNvPr id="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icAABonAABiNAAAWSkAABAAAAAmAAAACAAAAAAAAAAAAAAAMAAAABQAAAAAAAAAAAD//wAAAQAAAP//AAABAA=="/>
              </a:ext>
            </a:extLst>
          </p:cNvSpPr>
          <p:nvPr>
            <p:ph type="sldNum" sz="quarter" idx="12"/>
          </p:nvPr>
        </p:nvSpPr>
        <p:spPr/>
        <p:txBody>
          <a:bodyPr/>
          <a:lstStyle/>
          <a:p>
            <a:pPr>
              <a:defRPr lang="de-de"/>
            </a:pPr>
            <a:fld id="{3A07FBE9-A7D7-520D-99BF-5158B5F16F04}" type="slidenum">
              <a:t>‹Nr.›</a:t>
            </a:fld>
            <a:endParaRPr/>
          </a:p>
        </p:txBody>
      </p:sp>
    </p:spTree>
  </p:cSld>
  <p:clrMapOvr>
    <a:masterClrMapping/>
  </p:clrMapOvr>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1wMAAIUKAABbNAAAERwAABAAAAAmAAAACAAAAL2QAAAAAAAAMAAAABQAAAAAAAAAAAD//wAAAQAAAP//AAABAA=="/>
              </a:ext>
            </a:extLst>
          </p:cNvSpPr>
          <p:nvPr>
            <p:ph type="title"/>
          </p:nvPr>
        </p:nvSpPr>
        <p:spPr>
          <a:xfrm>
            <a:off x="624205" y="1710055"/>
            <a:ext cx="7886700" cy="2852420"/>
          </a:xfrm>
        </p:spPr>
        <p:txBody>
          <a:bodyPr vert="horz" wrap="square" lIns="91440" tIns="45720" rIns="91440" bIns="45720" numCol="1" spcCol="215900" anchor="b">
            <a:prstTxWarp prst="textNoShape">
              <a:avLst/>
            </a:prstTxWarp>
          </a:bodyPr>
          <a:lstStyle>
            <a:lvl1pPr>
              <a:defRPr lang="de-de" sz="6000"/>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Titelmasterformat durch Klicken bearbeiten</a:t>
            </a:r>
          </a:p>
        </p:txBody>
      </p:sp>
      <p:sp>
        <p:nvSpPr>
          <p:cNvPr id="3" name="Text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1wMAADwcAABbNAAAdiUAABAAAAAmAAAACAAAAAGAAAAAAAAAMAAAABQAAAAAAAAAAAD//wAAAQAAAP//AAABAA=="/>
              </a:ext>
            </a:extLst>
          </p:cNvSpPr>
          <p:nvPr>
            <p:ph idx="1"/>
          </p:nvPr>
        </p:nvSpPr>
        <p:spPr>
          <a:xfrm>
            <a:off x="624205" y="4589780"/>
            <a:ext cx="7886700" cy="1499870"/>
          </a:xfrm>
        </p:spPr>
        <p:txBody>
          <a:bodyPr/>
          <a:lstStyle>
            <a:lvl1pPr marL="0" indent="0">
              <a:buNone/>
              <a:defRPr lang="de-de" sz="2400">
                <a:solidFill>
                  <a:srgbClr val="8C8C8C"/>
                </a:solidFill>
              </a:defRPr>
            </a:lvl1pPr>
            <a:lvl2pPr marL="457200" indent="0">
              <a:buNone/>
              <a:defRPr lang="de-de" sz="2000">
                <a:solidFill>
                  <a:srgbClr val="8C8C8C"/>
                </a:solidFill>
              </a:defRPr>
            </a:lvl2pPr>
            <a:lvl3pPr marL="914400" indent="0">
              <a:buNone/>
              <a:defRPr lang="de-de" sz="1800">
                <a:solidFill>
                  <a:srgbClr val="8C8C8C"/>
                </a:solidFill>
              </a:defRPr>
            </a:lvl3pPr>
            <a:lvl4pPr marL="1371600" indent="0">
              <a:buNone/>
              <a:defRPr lang="de-de" sz="1600">
                <a:solidFill>
                  <a:srgbClr val="8C8C8C"/>
                </a:solidFill>
              </a:defRPr>
            </a:lvl4pPr>
            <a:lvl5pPr marL="1828800" indent="0">
              <a:buNone/>
              <a:defRPr lang="de-de" sz="1600">
                <a:solidFill>
                  <a:srgbClr val="8C8C8C"/>
                </a:solidFill>
              </a:defRPr>
            </a:lvl5pPr>
            <a:lvl6pPr marL="2286000" indent="0">
              <a:buNone/>
              <a:defRPr lang="de-de" sz="1600">
                <a:solidFill>
                  <a:srgbClr val="8C8C8C"/>
                </a:solidFill>
              </a:defRPr>
            </a:lvl6pPr>
            <a:lvl7pPr marL="2743200" indent="0">
              <a:buNone/>
              <a:defRPr lang="de-de" sz="1600">
                <a:solidFill>
                  <a:srgbClr val="8C8C8C"/>
                </a:solidFill>
              </a:defRPr>
            </a:lvl7pPr>
            <a:lvl8pPr marL="3200400" indent="0">
              <a:buNone/>
              <a:defRPr lang="de-de" sz="1600">
                <a:solidFill>
                  <a:srgbClr val="8C8C8C"/>
                </a:solidFill>
              </a:defRPr>
            </a:lvl8pPr>
            <a:lvl9pPr marL="3657600" indent="0">
              <a:buNone/>
              <a:defRPr lang="de-de" sz="1600">
                <a:solidFill>
                  <a:srgbClr val="8C8C8C"/>
                </a:solidFill>
              </a:defRPr>
            </a:lvl9pPr>
          </a:lstStyle>
          <a:p>
            <a:pPr>
              <a:defRPr lang="de-de"/>
            </a:pPr>
            <a:r>
              <a:t>Textmasterformat bearbeiten</a:t>
            </a:r>
          </a:p>
        </p:txBody>
      </p:sp>
      <p:sp>
        <p:nvSpPr>
          <p:cNvPr id="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BonAACGEAAAWSkAABAAAAAmAAAACAAAAAAAAAAAAAAAMAAAABQAAAAAAAAAAAD//wAAAQAAAP//AAABAA=="/>
              </a:ext>
            </a:extLst>
          </p:cNvSpPr>
          <p:nvPr>
            <p:ph type="dt" sz="half" idx="10"/>
          </p:nvPr>
        </p:nvSpPr>
        <p:spPr/>
        <p:txBody>
          <a:bodyPr/>
          <a:lstStyle/>
          <a:p>
            <a:pPr>
              <a:defRPr lang="de-de"/>
            </a:pPr>
            <a:fld id="{3A07F6DD-93D7-5200-99BF-6555B8F16F30}" type="datetime1">
              <a:t>30.09.2022</a:t>
            </a:fld>
            <a:endParaRPr/>
          </a:p>
        </p:txBody>
      </p:sp>
      <p:sp>
        <p:nvSpPr>
          <p:cNvPr id="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hIAABonAACeJQAAWSkAABAAAAAmAAAACAAAAAAAAAAAAAAAMAAAABQAAAAAAAAAAAD//wAAAQAAAP//AAABAA=="/>
              </a:ext>
            </a:extLst>
          </p:cNvSpPr>
          <p:nvPr>
            <p:ph type="ftr" sz="quarter" idx="11"/>
          </p:nvPr>
        </p:nvSpPr>
        <p:spPr/>
        <p:txBody>
          <a:bodyPr/>
          <a:lstStyle/>
          <a:p>
            <a:pPr>
              <a:defRPr lang="de-de"/>
            </a:pPr>
            <a:r>
              <a:t>Kolpingfamilie Worms, September 2017</a:t>
            </a:r>
          </a:p>
        </p:txBody>
      </p:sp>
      <p:sp>
        <p:nvSpPr>
          <p:cNvPr id="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icAABonAABiNAAAWSkAABAAAAAmAAAACAAAAAAAAAAAAAAAMAAAABQAAAAAAAAAAAD//wAAAQAAAP//AAABAA=="/>
              </a:ext>
            </a:extLst>
          </p:cNvSpPr>
          <p:nvPr>
            <p:ph type="sldNum" sz="quarter" idx="12"/>
          </p:nvPr>
        </p:nvSpPr>
        <p:spPr/>
        <p:txBody>
          <a:bodyPr/>
          <a:lstStyle/>
          <a:p>
            <a:pPr>
              <a:defRPr lang="de-de"/>
            </a:pPr>
            <a:fld id="{3A07CF0B-45D7-5239-99BF-B36C81F16FE6}" type="slidenum">
              <a:t>‹Nr.›</a:t>
            </a:fld>
            <a:endParaRPr/>
          </a:p>
        </p:txBody>
      </p:sp>
    </p:spTree>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K4BAABSFQAA1AgAABAAAAAmAAAACAAAAL2QAAAAAAAAMAAAABQAAAAAAAAAAAD//wAAAQAAAP//AAABAA=="/>
              </a:ext>
            </a:extLst>
          </p:cNvSpPr>
          <p:nvPr>
            <p:ph type="title"/>
          </p:nvPr>
        </p:nvSpPr>
        <p:spPr>
          <a:xfrm>
            <a:off x="457200" y="273050"/>
            <a:ext cx="3008630" cy="1162050"/>
          </a:xfrm>
        </p:spPr>
        <p:txBody>
          <a:bodyPr vert="horz" wrap="square" lIns="91440" tIns="45720" rIns="91440" bIns="45720" numCol="1" spcCol="215900" anchor="b">
            <a:prstTxWarp prst="textNoShape">
              <a:avLst/>
            </a:prstTxWarp>
          </a:bodyPr>
          <a:lstStyle>
            <a:lvl1pPr algn="l">
              <a:defRPr lang="de-de" sz="2000" b="1"/>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Titelmasterformat durch Klicken bearbeiten</a:t>
            </a:r>
          </a:p>
        </p:txBody>
      </p:sp>
      <p:sp>
        <p:nvSpPr>
          <p:cNvPr id="3"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UAAK4BAABwNQAAsCUAABAAAAAmAAAACAAAAAGAAAAAAAAAMAAAABQAAAAAAAAAAAD//wAAAQAAAP//AAABAA=="/>
              </a:ext>
            </a:extLst>
          </p:cNvSpPr>
          <p:nvPr>
            <p:ph idx="1"/>
          </p:nvPr>
        </p:nvSpPr>
        <p:spPr>
          <a:xfrm>
            <a:off x="3575050" y="273050"/>
            <a:ext cx="5111750" cy="5853430"/>
          </a:xfrm>
        </p:spPr>
        <p:txBody>
          <a:bodyPr/>
          <a:lstStyle>
            <a:lvl1pPr>
              <a:defRPr lang="de-de" sz="3200"/>
            </a:lvl1pPr>
            <a:lvl2pPr>
              <a:defRPr lang="de-de" sz="2800"/>
            </a:lvl2pPr>
            <a:lvl3pPr>
              <a:defRPr lang="de-de" sz="2400"/>
            </a:lvl3pPr>
            <a:lvl4pPr>
              <a:defRPr lang="de-de" sz="2000"/>
            </a:lvl4pPr>
            <a:lvl5pPr>
              <a:defRPr lang="de-de" sz="2000"/>
            </a:lvl5pPr>
            <a:lvl6pPr>
              <a:defRPr lang="de-de" sz="2000"/>
            </a:lvl6pPr>
            <a:lvl7pPr>
              <a:defRPr lang="de-de" sz="2000"/>
            </a:lvl7pPr>
            <a:lvl8pPr>
              <a:defRPr lang="de-de" sz="2000"/>
            </a:lvl8pPr>
            <a:lvl9pPr>
              <a:defRPr lang="de-de" sz="2000"/>
            </a:lvl9pPr>
          </a:lstStyle>
          <a:p>
            <a:pPr>
              <a:defRPr lang="de-de"/>
            </a:pPr>
            <a:r>
              <a:t>Textmasterformat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4" name="Text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QIAABSFQAAsCUAABAAAAAmAAAACAAAAAGAAAAAAAAAMAAAABQAAAAAAAAAAAD//wAAAQAAAP//AAABAA=="/>
              </a:ext>
            </a:extLst>
          </p:cNvSpPr>
          <p:nvPr>
            <p:ph idx="2"/>
          </p:nvPr>
        </p:nvSpPr>
        <p:spPr>
          <a:xfrm>
            <a:off x="457200" y="1435100"/>
            <a:ext cx="3008630" cy="4691380"/>
          </a:xfrm>
        </p:spPr>
        <p:txBody>
          <a:bodyPr/>
          <a:lstStyle>
            <a:lvl1pPr marL="0" indent="0">
              <a:buNone/>
              <a:defRPr lang="de-de" sz="1400"/>
            </a:lvl1pPr>
            <a:lvl2pPr marL="457200" indent="0">
              <a:buNone/>
              <a:defRPr lang="de-de" sz="1200"/>
            </a:lvl2pPr>
            <a:lvl3pPr marL="914400" indent="0">
              <a:buNone/>
              <a:defRPr lang="de-de" sz="1000"/>
            </a:lvl3pPr>
            <a:lvl4pPr marL="1371600" indent="0">
              <a:buNone/>
              <a:defRPr lang="de-de" sz="900"/>
            </a:lvl4pPr>
            <a:lvl5pPr marL="1828800" indent="0">
              <a:buNone/>
              <a:defRPr lang="de-de" sz="900"/>
            </a:lvl5pPr>
            <a:lvl6pPr marL="2286000" indent="0">
              <a:buNone/>
              <a:defRPr lang="de-de" sz="900"/>
            </a:lvl6pPr>
            <a:lvl7pPr marL="2743200" indent="0">
              <a:buNone/>
              <a:defRPr lang="de-de" sz="900"/>
            </a:lvl7pPr>
            <a:lvl8pPr marL="3200400" indent="0">
              <a:buNone/>
              <a:defRPr lang="de-de" sz="900"/>
            </a:lvl8pPr>
            <a:lvl9pPr marL="3657600" indent="0">
              <a:buNone/>
              <a:defRPr lang="de-de" sz="900"/>
            </a:lvl9pPr>
          </a:lstStyle>
          <a:p>
            <a:pPr>
              <a:defRPr lang="de-de"/>
            </a:pPr>
            <a:r>
              <a:t>Textmasterformat bearbeiten</a:t>
            </a:r>
          </a:p>
        </p:txBody>
      </p:sp>
      <p:sp>
        <p:nvSpPr>
          <p:cNvPr id="5"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MAAAABQAAAAAAAAAAAD//wAAAQAAAP//AAABAA=="/>
              </a:ext>
            </a:extLst>
          </p:cNvSpPr>
          <p:nvPr>
            <p:ph type="dt" sz="half" idx="10"/>
          </p:nvPr>
        </p:nvSpPr>
        <p:spPr/>
        <p:txBody>
          <a:bodyPr/>
          <a:lstStyle/>
          <a:p>
            <a:pPr>
              <a:defRPr lang="de-de"/>
            </a:pPr>
            <a:fld id="{3A07C260-2ED7-5234-99BF-D8618CF16F8D}" type="datetime1">
              <a:t>30.09.2022</a:t>
            </a:fld>
            <a:r>
              <a:t>2017</a:t>
            </a:r>
          </a:p>
        </p:txBody>
      </p:sp>
      <p:sp>
        <p:nvSpPr>
          <p:cNvPr id="6"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DsFR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MAAAABQAAAAAAAAAAAD//wAAAQAAAP//AAABAA=="/>
              </a:ext>
            </a:extLst>
          </p:cNvSpPr>
          <p:nvPr>
            <p:ph type="ftr" sz="quarter" idx="11"/>
          </p:nvPr>
        </p:nvSpPr>
        <p:spPr/>
        <p:txBody>
          <a:bodyPr/>
          <a:lstStyle/>
          <a:p>
            <a:pPr>
              <a:defRPr lang="de-de"/>
            </a:pPr>
            <a:r>
              <a:t>Kolpingfamilie Worms, September 2017Kolpingfamilie Worms, Juli 2017</a:t>
            </a:r>
          </a:p>
        </p:txBody>
      </p:sp>
      <p:sp>
        <p:nvSpPr>
          <p:cNvPr id="7"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c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MAAAABQAAAAAAAAAAAD//wAAAQAAAP//AAABAA=="/>
              </a:ext>
            </a:extLst>
          </p:cNvSpPr>
          <p:nvPr>
            <p:ph type="sldNum" sz="quarter" idx="12"/>
          </p:nvPr>
        </p:nvSpPr>
        <p:spPr/>
        <p:txBody>
          <a:bodyPr/>
          <a:lstStyle/>
          <a:p>
            <a:pPr>
              <a:defRPr lang="de-de"/>
            </a:pPr>
            <a:fld id="{3A07E76A-24D7-5211-99BF-D244A9F16F87}" type="slidenum">
              <a:t>‹Nr.›</a:t>
            </a:fld>
            <a:endParaRPr/>
          </a:p>
        </p:txBody>
      </p:sp>
    </p:spTree>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D8CAABiNAAAZwoAABAAAAAmAAAACAAAAAAAAAAAAAAAMAAAABQAAAAAAAAAAAD//wAAAQAAAP//AAABAA=="/>
              </a:ext>
            </a:extLst>
          </p:cNvSpPr>
          <p:nvPr>
            <p:ph type="title"/>
          </p:nvPr>
        </p:nvSpPr>
        <p:spPr/>
        <p:txBody>
          <a:bodyPr/>
          <a:lstStyle/>
          <a:p>
            <a:pPr>
              <a:defRPr lang="de-de"/>
            </a:pPr>
            <a:r>
              <a:t>Titelmasterformat durch Klicken bearbeiten</a:t>
            </a:r>
          </a:p>
        </p:txBody>
      </p:sp>
      <p:sp>
        <p:nvSpPr>
          <p:cNvPr id="3"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DsLAACoGwAAACYAABAAAAAmAAAACAAAAAEAAAAAAAAAMAAAABQAAAAAAAAAAAD//wAAAQAAAP//AAABAA=="/>
              </a:ext>
            </a:extLst>
          </p:cNvSpPr>
          <p:nvPr>
            <p:ph idx="1"/>
          </p:nvPr>
        </p:nvSpPr>
        <p:spPr>
          <a:xfrm>
            <a:off x="628650" y="1825625"/>
            <a:ext cx="3867150" cy="4351655"/>
          </a:xfrm>
        </p:spPr>
        <p:txBody>
          <a:bodyPr/>
          <a:lstStyle/>
          <a:p>
            <a:pPr>
              <a:defRPr lang="de-de"/>
            </a:pPr>
            <a:r>
              <a:t>Textmasterformat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4" name="Inhalt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mBwAADsLAABiNAAAACYAABAAAAAmAAAACAAAAAEAAAAAAAAAMAAAABQAAAAAAAAAAAD//wAAAQAAAP//AAABAA=="/>
              </a:ext>
            </a:extLst>
          </p:cNvSpPr>
          <p:nvPr>
            <p:ph idx="2"/>
          </p:nvPr>
        </p:nvSpPr>
        <p:spPr>
          <a:xfrm>
            <a:off x="4648200" y="1825625"/>
            <a:ext cx="3867150" cy="4351655"/>
          </a:xfrm>
        </p:spPr>
        <p:txBody>
          <a:bodyPr/>
          <a:lstStyle/>
          <a:p>
            <a:pPr>
              <a:defRPr lang="de-de"/>
            </a:pPr>
            <a:r>
              <a:t>Textmasterformat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5"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BonAACGEAAAWSkAABAAAAAmAAAACAAAAAAAAAAAAAAAMAAAABQAAAAAAAAAAAD//wAAAQAAAP//AAABAA=="/>
              </a:ext>
            </a:extLst>
          </p:cNvSpPr>
          <p:nvPr>
            <p:ph type="dt" sz="half" idx="10"/>
          </p:nvPr>
        </p:nvSpPr>
        <p:spPr/>
        <p:txBody>
          <a:bodyPr/>
          <a:lstStyle/>
          <a:p>
            <a:pPr>
              <a:defRPr lang="de-de"/>
            </a:pPr>
            <a:fld id="{3A07A085-CBD7-5256-99BF-3D03EEF16F68}" type="datetime1">
              <a:t>30.09.2022</a:t>
            </a:fld>
            <a:endParaRPr/>
          </a:p>
        </p:txBody>
      </p:sp>
      <p:sp>
        <p:nvSpPr>
          <p:cNvPr id="6"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hIAABonAACeJQAAWSkAABAAAAAmAAAACAAAAAAAAAAAAAAAMAAAABQAAAAAAAAAAAD//wAAAQAAAP//AAABAA=="/>
              </a:ext>
            </a:extLst>
          </p:cNvSpPr>
          <p:nvPr>
            <p:ph type="ftr" sz="quarter" idx="11"/>
          </p:nvPr>
        </p:nvSpPr>
        <p:spPr/>
        <p:txBody>
          <a:bodyPr/>
          <a:lstStyle/>
          <a:p>
            <a:pPr>
              <a:defRPr lang="de-de"/>
            </a:pPr>
            <a:r>
              <a:t>Kolpingfamilie Worms, September 2017</a:t>
            </a:r>
          </a:p>
        </p:txBody>
      </p:sp>
      <p:sp>
        <p:nvSpPr>
          <p:cNvPr id="7"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icAABonAABiNAAAWSkAABAAAAAmAAAACAAAAAAAAAAAAAAAMAAAABQAAAAAAAAAAAD//wAAAQAAAP//AAABAA=="/>
              </a:ext>
            </a:extLst>
          </p:cNvSpPr>
          <p:nvPr>
            <p:ph type="sldNum" sz="quarter" idx="12"/>
          </p:nvPr>
        </p:nvSpPr>
        <p:spPr/>
        <p:txBody>
          <a:bodyPr/>
          <a:lstStyle/>
          <a:p>
            <a:pPr>
              <a:defRPr lang="de-de"/>
            </a:pPr>
            <a:fld id="{3A078436-78D7-5272-99BF-8E27CAF16FDB}" type="slidenum">
              <a:t>‹Nr.›</a:t>
            </a:fld>
            <a:endParaRPr/>
          </a:p>
        </p:txBody>
      </p:sp>
    </p:spTree>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QMAAD8CAABlNAAAZwoAABAAAAAmAAAACAAAAAEAAAAAAAAAMAAAABQAAAAAAAAAAAD//wAAAQAAAP//AAABAA=="/>
              </a:ext>
            </a:extLst>
          </p:cNvSpPr>
          <p:nvPr>
            <p:ph type="title"/>
          </p:nvPr>
        </p:nvSpPr>
        <p:spPr>
          <a:xfrm>
            <a:off x="630555" y="365125"/>
            <a:ext cx="7886700" cy="1325880"/>
          </a:xfrm>
        </p:spPr>
        <p:txBody>
          <a:bodyPr/>
          <a:lstStyle/>
          <a:p>
            <a:pPr>
              <a:defRPr lang="de-de"/>
            </a:pPr>
            <a:r>
              <a:t>Titelmasterformat durch Klicken bearbeiten</a:t>
            </a:r>
          </a:p>
        </p:txBody>
      </p:sp>
      <p:sp>
        <p:nvSpPr>
          <p:cNvPr id="3" name="Text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QMAAFgKAACtGwAAaQ8AABAAAAAmAAAACAAAAL2QAAAAAAAAMAAAABQAAAAAAAAAAAD//wAAAQAAAP//AAABAA=="/>
              </a:ext>
            </a:extLst>
          </p:cNvSpPr>
          <p:nvPr>
            <p:ph idx="1"/>
          </p:nvPr>
        </p:nvSpPr>
        <p:spPr>
          <a:xfrm>
            <a:off x="630555" y="1681480"/>
            <a:ext cx="3868420" cy="823595"/>
          </a:xfrm>
        </p:spPr>
        <p:txBody>
          <a:bodyPr vert="horz" wrap="square" lIns="91440" tIns="45720" rIns="91440" bIns="45720" numCol="1" spcCol="215900" anchor="b">
            <a:prstTxWarp prst="textNoShape">
              <a:avLst/>
            </a:prstTxWarp>
          </a:bodyPr>
          <a:lstStyle>
            <a:lvl1pPr marL="0" indent="0">
              <a:buNone/>
              <a:defRPr lang="de-de" sz="2400" b="1"/>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a:defRPr lang="de-de"/>
            </a:pPr>
            <a:r>
              <a:t>Textmasterformat bearbeiten</a:t>
            </a:r>
          </a:p>
        </p:txBody>
      </p:sp>
      <p:sp>
        <p:nvSpPr>
          <p:cNvPr id="4" name="Inhalt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QMAAGkPAACtGwAAFCYAABAAAAAmAAAACAAAAAEAAAAAAAAAMAAAABQAAAAAAAAAAAD//wAAAQAAAP//AAABAA=="/>
              </a:ext>
            </a:extLst>
          </p:cNvSpPr>
          <p:nvPr>
            <p:ph idx="2"/>
          </p:nvPr>
        </p:nvSpPr>
        <p:spPr>
          <a:xfrm>
            <a:off x="630555" y="2505075"/>
            <a:ext cx="3868420" cy="3684905"/>
          </a:xfrm>
        </p:spPr>
        <p:txBody>
          <a:bodyPr/>
          <a:lstStyle/>
          <a:p>
            <a:pPr>
              <a:defRPr lang="de-de"/>
            </a:pPr>
            <a:r>
              <a:t>Textmasterformat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5" name="Text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ehwAAFgKAABlNAAAaQ8AABAAAAAmAAAACAAAAL2QAAAAAAAAMAAAABQAAAAAAAAAAAD//wAAAQAAAP//AAABAA=="/>
              </a:ext>
            </a:extLst>
          </p:cNvSpPr>
          <p:nvPr>
            <p:ph idx="3"/>
          </p:nvPr>
        </p:nvSpPr>
        <p:spPr>
          <a:xfrm>
            <a:off x="4629150" y="1681480"/>
            <a:ext cx="3888105" cy="823595"/>
          </a:xfrm>
        </p:spPr>
        <p:txBody>
          <a:bodyPr vert="horz" wrap="square" lIns="91440" tIns="45720" rIns="91440" bIns="45720" numCol="1" spcCol="215900" anchor="b">
            <a:prstTxWarp prst="textNoShape">
              <a:avLst/>
            </a:prstTxWarp>
          </a:bodyPr>
          <a:lstStyle>
            <a:lvl1pPr marL="0" indent="0">
              <a:buNone/>
              <a:defRPr lang="de-de" sz="2400" b="1"/>
            </a:lvl1pPr>
            <a:lvl2pPr marL="457200" indent="0">
              <a:buNone/>
              <a:defRPr lang="de-de" sz="2000" b="1"/>
            </a:lvl2pPr>
            <a:lvl3pPr marL="914400" indent="0">
              <a:buNone/>
              <a:defRPr lang="de-de" sz="1800" b="1"/>
            </a:lvl3pPr>
            <a:lvl4pPr marL="1371600" indent="0">
              <a:buNone/>
              <a:defRPr lang="de-de" sz="1600" b="1"/>
            </a:lvl4pPr>
            <a:lvl5pPr marL="1828800" indent="0">
              <a:buNone/>
              <a:defRPr lang="de-de" sz="1600" b="1"/>
            </a:lvl5pPr>
            <a:lvl6pPr marL="2286000" indent="0">
              <a:buNone/>
              <a:defRPr lang="de-de" sz="1600" b="1"/>
            </a:lvl6pPr>
            <a:lvl7pPr marL="2743200" indent="0">
              <a:buNone/>
              <a:defRPr lang="de-de" sz="1600" b="1"/>
            </a:lvl7pPr>
            <a:lvl8pPr marL="3200400" indent="0">
              <a:buNone/>
              <a:defRPr lang="de-de" sz="1600" b="1"/>
            </a:lvl8pPr>
            <a:lvl9pPr marL="3657600" indent="0">
              <a:buNone/>
              <a:defRPr lang="de-de" sz="1600" b="1"/>
            </a:lvl9pPr>
          </a:lstStyle>
          <a:p>
            <a:pPr>
              <a:defRPr lang="de-de"/>
            </a:pPr>
            <a:r>
              <a:t>Textmasterformat bearbeiten</a:t>
            </a:r>
          </a:p>
        </p:txBody>
      </p:sp>
      <p:sp>
        <p:nvSpPr>
          <p:cNvPr id="6" name="Inhalts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ehwAAGkPAABlNAAAFCYAABAAAAAmAAAACAAAAAEAAAAAAAAAMAAAABQAAAAAAAAAAAD//wAAAQAAAP//AAABAA=="/>
              </a:ext>
            </a:extLst>
          </p:cNvSpPr>
          <p:nvPr>
            <p:ph idx="4"/>
          </p:nvPr>
        </p:nvSpPr>
        <p:spPr>
          <a:xfrm>
            <a:off x="4629150" y="2505075"/>
            <a:ext cx="3888105" cy="3684905"/>
          </a:xfrm>
        </p:spPr>
        <p:txBody>
          <a:bodyPr/>
          <a:lstStyle/>
          <a:p>
            <a:pPr>
              <a:defRPr lang="de-de"/>
            </a:pPr>
            <a:r>
              <a:t>Textmasterformat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7"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BonAACGEAAAWSkAABAAAAAmAAAACAAAAAAAAAAAAAAAMAAAABQAAAAAAAAAAAD//wAAAQAAAP//AAABAA=="/>
              </a:ext>
            </a:extLst>
          </p:cNvSpPr>
          <p:nvPr>
            <p:ph type="dt" sz="half" idx="10"/>
          </p:nvPr>
        </p:nvSpPr>
        <p:spPr/>
        <p:txBody>
          <a:bodyPr/>
          <a:lstStyle/>
          <a:p>
            <a:pPr>
              <a:defRPr lang="de-de"/>
            </a:pPr>
            <a:fld id="{3A078222-6CD7-5274-99BF-9A21CCF16FCF}" type="datetime1">
              <a:t>30.09.2022</a:t>
            </a:fld>
            <a:endParaRPr/>
          </a:p>
        </p:txBody>
      </p:sp>
      <p:sp>
        <p:nvSpPr>
          <p:cNvPr id="8"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hIAABonAACeJQAAWSkAABAAAAAmAAAACAAAAAAAAAAAAAAAMAAAABQAAAAAAAAAAAD//wAAAQAAAP//AAABAA=="/>
              </a:ext>
            </a:extLst>
          </p:cNvSpPr>
          <p:nvPr>
            <p:ph type="ftr" sz="quarter" idx="11"/>
          </p:nvPr>
        </p:nvSpPr>
        <p:spPr/>
        <p:txBody>
          <a:bodyPr/>
          <a:lstStyle/>
          <a:p>
            <a:pPr>
              <a:defRPr lang="de-de"/>
            </a:pPr>
            <a:r>
              <a:t>Kolpingfamilie Worms, September 2017</a:t>
            </a:r>
          </a:p>
        </p:txBody>
      </p:sp>
      <p:sp>
        <p:nvSpPr>
          <p:cNvPr id="9"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Dg+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icAABonAABiNAAAWSkAABAAAAAmAAAACAAAAAAAAAAAAAAAMAAAABQAAAAAAAAAAAD//wAAAQAAAP//AAABAA=="/>
              </a:ext>
            </a:extLst>
          </p:cNvSpPr>
          <p:nvPr>
            <p:ph type="sldNum" sz="quarter" idx="12"/>
          </p:nvPr>
        </p:nvSpPr>
        <p:spPr/>
        <p:txBody>
          <a:bodyPr/>
          <a:lstStyle/>
          <a:p>
            <a:pPr>
              <a:defRPr lang="de-de"/>
            </a:pPr>
            <a:fld id="{3A07C5F5-BBD7-5233-99BF-4D668BF16F18}" type="slidenum">
              <a:t>‹Nr.›</a:t>
            </a:fld>
            <a:endParaRPr/>
          </a:p>
        </p:txBody>
      </p:sp>
    </p:spTree>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D8CAABiNAAAZwoAABAAAAAmAAAACAAAAAAAAAAAAAAAMAAAABQAAAAAAAAAAAD//wAAAQAAAP//AAABAA=="/>
              </a:ext>
            </a:extLst>
          </p:cNvSpPr>
          <p:nvPr>
            <p:ph type="title"/>
          </p:nvPr>
        </p:nvSpPr>
        <p:spPr/>
        <p:txBody>
          <a:bodyPr/>
          <a:lstStyle/>
          <a:p>
            <a:pPr>
              <a:defRPr lang="de-de"/>
            </a:pPr>
            <a:r>
              <a:t>Titelmasterformat durch Klicken bearbeiten</a:t>
            </a:r>
          </a:p>
        </p:txBody>
      </p:sp>
      <p:sp>
        <p:nvSpPr>
          <p:cNvPr id="3"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BonAACGEAAAWSkAABAAAAAmAAAACAAAAAAAAAAAAAAAMAAAABQAAAAAAAAAAAD//wAAAQAAAP//AAABAA=="/>
              </a:ext>
            </a:extLst>
          </p:cNvSpPr>
          <p:nvPr>
            <p:ph type="dt" sz="half" idx="10"/>
          </p:nvPr>
        </p:nvSpPr>
        <p:spPr/>
        <p:txBody>
          <a:bodyPr/>
          <a:lstStyle/>
          <a:p>
            <a:pPr>
              <a:defRPr lang="de-de"/>
            </a:pPr>
            <a:fld id="{3A07AB4C-02D7-525D-99BF-F408E5F16FA1}" type="datetime1">
              <a:t>30.09.2022</a:t>
            </a:fld>
            <a:endParaRPr/>
          </a:p>
        </p:txBody>
      </p:sp>
      <p:sp>
        <p:nvSpPr>
          <p:cNvPr id="4"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hIAABonAACeJQAAWSkAABAAAAAmAAAACAAAAAAAAAAAAAAAMAAAABQAAAAAAAAAAAD//wAAAQAAAP//AAABAA=="/>
              </a:ext>
            </a:extLst>
          </p:cNvSpPr>
          <p:nvPr>
            <p:ph type="ftr" sz="quarter" idx="11"/>
          </p:nvPr>
        </p:nvSpPr>
        <p:spPr/>
        <p:txBody>
          <a:bodyPr/>
          <a:lstStyle/>
          <a:p>
            <a:pPr>
              <a:defRPr lang="de-de"/>
            </a:pPr>
            <a:r>
              <a:t>Kolpingfamilie Worms, September 2017</a:t>
            </a:r>
          </a:p>
        </p:txBody>
      </p:sp>
      <p:sp>
        <p:nvSpPr>
          <p:cNvPr id="5"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icAABonAABiNAAAWSkAABAAAAAmAAAACAAAAAAAAAAAAAAAMAAAABQAAAAAAAAAAAD//wAAAQAAAP//AAABAA=="/>
              </a:ext>
            </a:extLst>
          </p:cNvSpPr>
          <p:nvPr>
            <p:ph type="sldNum" sz="quarter" idx="12"/>
          </p:nvPr>
        </p:nvSpPr>
        <p:spPr/>
        <p:txBody>
          <a:bodyPr/>
          <a:lstStyle/>
          <a:p>
            <a:pPr>
              <a:defRPr lang="de-de"/>
            </a:pPr>
            <a:fld id="{3A07DB74-3AD7-522D-99BF-CC7895F16F99}" type="slidenum">
              <a:t>‹Nr.›</a:t>
            </a:fld>
            <a:endParaRPr/>
          </a:p>
        </p:txBody>
      </p:sp>
    </p:spTree>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BonAACGEAAAWSkAABAAAAAmAAAACAAAAAAAAAAAAAAAMAAAABQAAAAAAAAAAAD//wAAAQAAAP//AAABAA=="/>
              </a:ext>
            </a:extLst>
          </p:cNvSpPr>
          <p:nvPr>
            <p:ph type="dt" sz="half" idx="10"/>
          </p:nvPr>
        </p:nvSpPr>
        <p:spPr/>
        <p:txBody>
          <a:bodyPr/>
          <a:lstStyle/>
          <a:p>
            <a:pPr>
              <a:defRPr lang="de-de"/>
            </a:pPr>
            <a:fld id="{3A07D6C0-8ED7-5220-99BF-787598F16F2D}" type="datetime1">
              <a:t>30.09.2022</a:t>
            </a:fld>
            <a:endParaRPr/>
          </a:p>
        </p:txBody>
      </p:sp>
      <p:sp>
        <p:nvSpPr>
          <p:cNvPr id="3"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hIAABonAACeJQAAWSkAABAAAAAmAAAACAAAAAAAAAAAAAAAMAAAABQAAAAAAAAAAAD//wAAAQAAAP//AAABAA=="/>
              </a:ext>
            </a:extLst>
          </p:cNvSpPr>
          <p:nvPr>
            <p:ph type="ftr" sz="quarter" idx="11"/>
          </p:nvPr>
        </p:nvSpPr>
        <p:spPr/>
        <p:txBody>
          <a:bodyPr/>
          <a:lstStyle/>
          <a:p>
            <a:pPr>
              <a:defRPr lang="de-de"/>
            </a:pPr>
            <a:r>
              <a:t>Kolpingfamilie Worms, September 2017</a:t>
            </a:r>
          </a:p>
        </p:txBody>
      </p:sp>
      <p:sp>
        <p:nvSpPr>
          <p:cNvPr id="4"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icAABonAABiNAAAWSkAABAAAAAmAAAACAAAAAAAAAAAAAAAMAAAABQAAAAAAAAAAAD//wAAAQAAAP//AAABAA=="/>
              </a:ext>
            </a:extLst>
          </p:cNvSpPr>
          <p:nvPr>
            <p:ph type="sldNum" sz="quarter" idx="12"/>
          </p:nvPr>
        </p:nvSpPr>
        <p:spPr/>
        <p:txBody>
          <a:bodyPr/>
          <a:lstStyle/>
          <a:p>
            <a:pPr>
              <a:defRPr lang="de-de"/>
            </a:pPr>
            <a:fld id="{3A07D8D4-9AD7-522E-99BF-6C7B96F16F39}" type="slidenum">
              <a:t>‹Nr.›</a:t>
            </a:fld>
            <a:endParaRPr/>
          </a:p>
        </p:txBody>
      </p:sp>
    </p:spTree>
  </p:cSld>
  <p:clrMapOvr>
    <a:masterClrMapping/>
  </p:clrMapOvr>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QMAANACAAAGFgAAqAwAABAAAAAmAAAACAAAAL2QAAAAAAAAMAAAABQAAAAAAAAAAAD//wAAAQAAAP//AAABAA=="/>
              </a:ext>
            </a:extLst>
          </p:cNvSpPr>
          <p:nvPr>
            <p:ph type="title"/>
          </p:nvPr>
        </p:nvSpPr>
        <p:spPr>
          <a:xfrm>
            <a:off x="630555" y="457200"/>
            <a:ext cx="2949575" cy="1600200"/>
          </a:xfrm>
        </p:spPr>
        <p:txBody>
          <a:bodyPr vert="horz" wrap="square" lIns="91440" tIns="45720" rIns="91440" bIns="45720" numCol="1" spcCol="215900" anchor="b">
            <a:prstTxWarp prst="textNoShape">
              <a:avLst/>
            </a:prstTxWarp>
          </a:bodyPr>
          <a:lstStyle>
            <a:lvl1pPr>
              <a:defRPr lang="de-de" sz="3200"/>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Titelmasterformat durch Klicken bearbeiten</a:t>
            </a:r>
          </a:p>
        </p:txBody>
      </p:sp>
      <p:sp>
        <p:nvSpPr>
          <p:cNvPr id="3"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xcAABMGAABlNAAADiQAABAAAAAmAAAACAAAAAGAAAAAAAAAMAAAABQAAAAAAAAAAAD//wAAAQAAAP//AAABAA=="/>
              </a:ext>
            </a:extLst>
          </p:cNvSpPr>
          <p:nvPr>
            <p:ph idx="1"/>
          </p:nvPr>
        </p:nvSpPr>
        <p:spPr>
          <a:xfrm>
            <a:off x="3888105" y="987425"/>
            <a:ext cx="4629150" cy="4873625"/>
          </a:xfrm>
        </p:spPr>
        <p:txBody>
          <a:bodyPr/>
          <a:lstStyle>
            <a:lvl1pPr>
              <a:defRPr lang="de-de" sz="3200"/>
            </a:lvl1pPr>
            <a:lvl2pPr>
              <a:defRPr lang="de-de" sz="2800"/>
            </a:lvl2pPr>
            <a:lvl3pPr>
              <a:defRPr lang="de-de" sz="2400"/>
            </a:lvl3pPr>
            <a:lvl4pPr>
              <a:defRPr lang="de-de" sz="2000"/>
            </a:lvl4pPr>
            <a:lvl5pPr>
              <a:defRPr lang="de-de" sz="2000"/>
            </a:lvl5pPr>
            <a:lvl6pPr>
              <a:defRPr lang="de-de" sz="2000"/>
            </a:lvl6pPr>
            <a:lvl7pPr>
              <a:defRPr lang="de-de" sz="2000"/>
            </a:lvl7pPr>
            <a:lvl8pPr>
              <a:defRPr lang="de-de" sz="2000"/>
            </a:lvl8pPr>
            <a:lvl9pPr>
              <a:defRPr lang="de-de" sz="2000"/>
            </a:lvl9pPr>
          </a:lstStyle>
          <a:p>
            <a:pPr>
              <a:defRPr lang="de-de"/>
            </a:pPr>
            <a:r>
              <a:t>Textmasterformat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4" name="Text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QMAAKgMAAAGFgAAGyQAABAAAAAmAAAACAAAAAGAAAAAAAAAMAAAABQAAAAAAAAAAAD//wAAAQAAAP//AAABAA=="/>
              </a:ext>
            </a:extLst>
          </p:cNvSpPr>
          <p:nvPr>
            <p:ph idx="2"/>
          </p:nvPr>
        </p:nvSpPr>
        <p:spPr>
          <a:xfrm>
            <a:off x="630555" y="2057400"/>
            <a:ext cx="2949575" cy="3811905"/>
          </a:xfrm>
        </p:spPr>
        <p:txBody>
          <a:bodyPr/>
          <a:lstStyle>
            <a:lvl1pPr marL="0" indent="0">
              <a:buNone/>
              <a:defRPr lang="de-de" sz="1600"/>
            </a:lvl1pPr>
            <a:lvl2pPr marL="457200" indent="0">
              <a:buNone/>
              <a:defRPr lang="de-de" sz="1400"/>
            </a:lvl2pPr>
            <a:lvl3pPr marL="914400" indent="0">
              <a:buNone/>
              <a:defRPr lang="de-de" sz="1200"/>
            </a:lvl3pPr>
            <a:lvl4pPr marL="1371600" indent="0">
              <a:buNone/>
              <a:defRPr lang="de-de" sz="1000"/>
            </a:lvl4pPr>
            <a:lvl5pPr marL="1828800" indent="0">
              <a:buNone/>
              <a:defRPr lang="de-de" sz="1000"/>
            </a:lvl5pPr>
            <a:lvl6pPr marL="2286000" indent="0">
              <a:buNone/>
              <a:defRPr lang="de-de" sz="1000"/>
            </a:lvl6pPr>
            <a:lvl7pPr marL="2743200" indent="0">
              <a:buNone/>
              <a:defRPr lang="de-de" sz="1000"/>
            </a:lvl7pPr>
            <a:lvl8pPr marL="3200400" indent="0">
              <a:buNone/>
              <a:defRPr lang="de-de" sz="1000"/>
            </a:lvl8pPr>
            <a:lvl9pPr marL="3657600" indent="0">
              <a:buNone/>
              <a:defRPr lang="de-de" sz="1000"/>
            </a:lvl9pPr>
          </a:lstStyle>
          <a:p>
            <a:pPr>
              <a:defRPr lang="de-de"/>
            </a:pPr>
            <a:r>
              <a:t>Textmasterformat bearbeiten</a:t>
            </a:r>
          </a:p>
        </p:txBody>
      </p:sp>
      <p:sp>
        <p:nvSpPr>
          <p:cNvPr id="5"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BonAACGEAAAWSkAABAAAAAmAAAACAAAAAAAAAAAAAAAMAAAABQAAAAAAAAAAAD//wAAAQAAAP//AAABAA=="/>
              </a:ext>
            </a:extLst>
          </p:cNvSpPr>
          <p:nvPr>
            <p:ph type="dt" sz="half" idx="10"/>
          </p:nvPr>
        </p:nvSpPr>
        <p:spPr/>
        <p:txBody>
          <a:bodyPr/>
          <a:lstStyle/>
          <a:p>
            <a:pPr>
              <a:defRPr lang="de-de"/>
            </a:pPr>
            <a:fld id="{3A078B47-09D7-527D-99BF-FF28C5F16FAA}" type="datetime1">
              <a:t>30.09.2022</a:t>
            </a:fld>
            <a:endParaRPr/>
          </a:p>
        </p:txBody>
      </p:sp>
      <p:sp>
        <p:nvSpPr>
          <p:cNvPr id="6"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hIAABonAACeJQAAWSkAABAAAAAmAAAACAAAAAAAAAAAAAAAMAAAABQAAAAAAAAAAAD//wAAAQAAAP//AAABAA=="/>
              </a:ext>
            </a:extLst>
          </p:cNvSpPr>
          <p:nvPr>
            <p:ph type="ftr" sz="quarter" idx="11"/>
          </p:nvPr>
        </p:nvSpPr>
        <p:spPr/>
        <p:txBody>
          <a:bodyPr/>
          <a:lstStyle/>
          <a:p>
            <a:pPr>
              <a:defRPr lang="de-de"/>
            </a:pPr>
            <a:r>
              <a:t>Kolpingfamilie Worms, September 2017</a:t>
            </a:r>
          </a:p>
        </p:txBody>
      </p:sp>
      <p:sp>
        <p:nvSpPr>
          <p:cNvPr id="7"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icAABonAABiNAAAWSkAABAAAAAmAAAACAAAAAAAAAAAAAAAMAAAABQAAAAAAAAAAAD//wAAAQAAAP//AAABAA=="/>
              </a:ext>
            </a:extLst>
          </p:cNvSpPr>
          <p:nvPr>
            <p:ph type="sldNum" sz="quarter" idx="12"/>
          </p:nvPr>
        </p:nvSpPr>
        <p:spPr/>
        <p:txBody>
          <a:bodyPr/>
          <a:lstStyle/>
          <a:p>
            <a:pPr>
              <a:defRPr lang="de-de"/>
            </a:pPr>
            <a:fld id="{3A07E13D-73D7-5217-99BF-8542AFF16FD0}" type="slidenum">
              <a:t>‹Nr.›</a:t>
            </a:fld>
            <a:endParaRPr/>
          </a:p>
        </p:txBody>
      </p:sp>
    </p:spTree>
  </p:cSld>
  <p:clrMapOvr>
    <a:masterClrMapping/>
  </p:clrMapOvr>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QMAANACAAAGFgAAqAwAABAAAAAmAAAACAAAAL2QAAAAAAAAMAAAABQAAAAAAAAAAAD//wAAAQAAAP//AAABAA=="/>
              </a:ext>
            </a:extLst>
          </p:cNvSpPr>
          <p:nvPr>
            <p:ph type="title"/>
          </p:nvPr>
        </p:nvSpPr>
        <p:spPr>
          <a:xfrm>
            <a:off x="630555" y="457200"/>
            <a:ext cx="2949575" cy="1600200"/>
          </a:xfrm>
        </p:spPr>
        <p:txBody>
          <a:bodyPr vert="horz" wrap="square" lIns="91440" tIns="45720" rIns="91440" bIns="45720" numCol="1" spcCol="215900" anchor="b">
            <a:prstTxWarp prst="textNoShape">
              <a:avLst/>
            </a:prstTxWarp>
          </a:bodyPr>
          <a:lstStyle>
            <a:lvl1pPr>
              <a:defRPr lang="de-de" sz="3200"/>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Titelmasterformat durch Klicken bearbeiten</a:t>
            </a:r>
          </a:p>
        </p:txBody>
      </p:sp>
      <p:sp>
        <p:nvSpPr>
          <p:cNvPr id="3" name="Bild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xcAABMGAABlNAAADiQAABAAAAAmAAAACAAAAD2QAAAAAAAAMAAAABQAAAAAAAAAAAD//wAAAQAAAP//AAABAA=="/>
              </a:ext>
            </a:extLst>
          </p:cNvSpPr>
          <p:nvPr>
            <p:ph type="pic" idx="1"/>
          </p:nvPr>
        </p:nvSpPr>
        <p:spPr>
          <a:xfrm>
            <a:off x="3888105" y="987425"/>
            <a:ext cx="4629150" cy="4873625"/>
          </a:xfrm>
        </p:spPr>
        <p:txBody>
          <a:bodyPr vert="horz" wrap="square" lIns="91440" tIns="45720" rIns="91440" bIns="45720" numCol="1" spcCol="215900" anchor="t">
            <a:prstTxWarp prst="textNoShape">
              <a:avLst/>
            </a:prstTxWarp>
          </a:bodyPr>
          <a:lstStyle>
            <a:lvl1pPr marL="0" indent="0">
              <a:buNone/>
              <a:defRPr lang="de-de" sz="3200"/>
            </a:lvl1pPr>
            <a:lvl2pPr marL="457200" indent="0">
              <a:buNone/>
              <a:defRPr lang="de-de" sz="2800"/>
            </a:lvl2pPr>
            <a:lvl3pPr marL="914400" indent="0">
              <a:buNone/>
              <a:defRPr lang="de-de" sz="2400"/>
            </a:lvl3pPr>
            <a:lvl4pPr marL="1371600" indent="0">
              <a:buNone/>
              <a:defRPr lang="de-de" sz="2000"/>
            </a:lvl4pPr>
            <a:lvl5pPr marL="1828800" indent="0">
              <a:buNone/>
              <a:defRPr lang="de-de" sz="2000"/>
            </a:lvl5pPr>
            <a:lvl6pPr marL="2286000" indent="0">
              <a:buNone/>
              <a:defRPr lang="de-de" sz="2000"/>
            </a:lvl6pPr>
            <a:lvl7pPr marL="2743200" indent="0">
              <a:buNone/>
              <a:defRPr lang="de-de" sz="2000"/>
            </a:lvl7pPr>
            <a:lvl8pPr marL="3200400" indent="0">
              <a:buNone/>
              <a:defRPr lang="de-de" sz="2000"/>
            </a:lvl8pPr>
            <a:lvl9pPr marL="3657600" indent="0">
              <a:buNone/>
              <a:defRPr lang="de-de" sz="2000"/>
            </a:lvl9pPr>
          </a:lstStyle>
          <a:p>
            <a:pPr>
              <a:defRPr lang="de-de"/>
            </a:pPr>
            <a:endParaRPr noProof="1"/>
          </a:p>
        </p:txBody>
      </p:sp>
      <p:sp>
        <p:nvSpPr>
          <p:cNvPr id="4" name="Text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QMAAKgMAAAGFgAAGyQAABAAAAAmAAAACAAAAAGAAAAAAAAAMAAAABQAAAAAAAAAAAD//wAAAQAAAP//AAABAA=="/>
              </a:ext>
            </a:extLst>
          </p:cNvSpPr>
          <p:nvPr>
            <p:ph idx="2"/>
          </p:nvPr>
        </p:nvSpPr>
        <p:spPr>
          <a:xfrm>
            <a:off x="630555" y="2057400"/>
            <a:ext cx="2949575" cy="3811905"/>
          </a:xfrm>
        </p:spPr>
        <p:txBody>
          <a:bodyPr/>
          <a:lstStyle>
            <a:lvl1pPr marL="0" indent="0">
              <a:buNone/>
              <a:defRPr lang="de-de" sz="1600"/>
            </a:lvl1pPr>
            <a:lvl2pPr marL="457200" indent="0">
              <a:buNone/>
              <a:defRPr lang="de-de" sz="1400"/>
            </a:lvl2pPr>
            <a:lvl3pPr marL="914400" indent="0">
              <a:buNone/>
              <a:defRPr lang="de-de" sz="1200"/>
            </a:lvl3pPr>
            <a:lvl4pPr marL="1371600" indent="0">
              <a:buNone/>
              <a:defRPr lang="de-de" sz="1000"/>
            </a:lvl4pPr>
            <a:lvl5pPr marL="1828800" indent="0">
              <a:buNone/>
              <a:defRPr lang="de-de" sz="1000"/>
            </a:lvl5pPr>
            <a:lvl6pPr marL="2286000" indent="0">
              <a:buNone/>
              <a:defRPr lang="de-de" sz="1000"/>
            </a:lvl6pPr>
            <a:lvl7pPr marL="2743200" indent="0">
              <a:buNone/>
              <a:defRPr lang="de-de" sz="1000"/>
            </a:lvl7pPr>
            <a:lvl8pPr marL="3200400" indent="0">
              <a:buNone/>
              <a:defRPr lang="de-de" sz="1000"/>
            </a:lvl8pPr>
            <a:lvl9pPr marL="3657600" indent="0">
              <a:buNone/>
              <a:defRPr lang="de-de" sz="1000"/>
            </a:lvl9pPr>
          </a:lstStyle>
          <a:p>
            <a:pPr>
              <a:defRPr lang="de-de"/>
            </a:pPr>
            <a:r>
              <a:t>Textmasterformat bearbeiten</a:t>
            </a:r>
          </a:p>
        </p:txBody>
      </p:sp>
      <p:sp>
        <p:nvSpPr>
          <p:cNvPr id="5"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BonAACGEAAAWSkAABAAAAAmAAAACAAAAAAAAAAAAAAAMAAAABQAAAAAAAAAAAD//wAAAQAAAP//AAABAA=="/>
              </a:ext>
            </a:extLst>
          </p:cNvSpPr>
          <p:nvPr>
            <p:ph type="dt" sz="half" idx="10"/>
          </p:nvPr>
        </p:nvSpPr>
        <p:spPr/>
        <p:txBody>
          <a:bodyPr/>
          <a:lstStyle/>
          <a:p>
            <a:pPr>
              <a:defRPr lang="de-de"/>
            </a:pPr>
            <a:fld id="{3A07B5D8-96D7-5243-99BF-6016FBF16F35}" type="datetime1">
              <a:t>30.09.2022</a:t>
            </a:fld>
            <a:endParaRPr/>
          </a:p>
        </p:txBody>
      </p:sp>
      <p:sp>
        <p:nvSpPr>
          <p:cNvPr id="6"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hIAABonAACeJQAAWSkAABAAAAAmAAAACAAAAAAAAAAAAAAAMAAAABQAAAAAAAAAAAD//wAAAQAAAP//AAABAA=="/>
              </a:ext>
            </a:extLst>
          </p:cNvSpPr>
          <p:nvPr>
            <p:ph type="ftr" sz="quarter" idx="11"/>
          </p:nvPr>
        </p:nvSpPr>
        <p:spPr/>
        <p:txBody>
          <a:bodyPr/>
          <a:lstStyle/>
          <a:p>
            <a:pPr>
              <a:defRPr lang="de-de"/>
            </a:pPr>
            <a:r>
              <a:t>Kolpingfamilie Worms, September 2017</a:t>
            </a:r>
          </a:p>
        </p:txBody>
      </p:sp>
      <p:sp>
        <p:nvSpPr>
          <p:cNvPr id="7"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icAABonAABiNAAAWSkAABAAAAAmAAAACAAAAAAAAAAAAAAAMAAAABQAAAAAAAAAAAD//wAAAQAAAP//AAABAA=="/>
              </a:ext>
            </a:extLst>
          </p:cNvSpPr>
          <p:nvPr>
            <p:ph type="sldNum" sz="quarter" idx="12"/>
          </p:nvPr>
        </p:nvSpPr>
        <p:spPr/>
        <p:txBody>
          <a:bodyPr/>
          <a:lstStyle/>
          <a:p>
            <a:pPr>
              <a:defRPr lang="de-de"/>
            </a:pPr>
            <a:fld id="{3A078A22-6CD7-527C-99BF-9A29C4F16FCF}" type="slidenum">
              <a:t>‹Nr.›</a:t>
            </a:fld>
            <a:endParaRPr/>
          </a:p>
        </p:txBody>
      </p:sp>
    </p:spTree>
  </p:cSld>
  <p:clrMapOvr>
    <a:masterClrMapping/>
  </p:clrMapOvr>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D8CAABiNAAAZwoAABAAAAAmAAAACAAAAAAAAAAAAAAAMAAAABQAAAAAAAAAAAD//wAAAQAAAP//AAABAA=="/>
              </a:ext>
            </a:extLst>
          </p:cNvSpPr>
          <p:nvPr>
            <p:ph type="title"/>
          </p:nvPr>
        </p:nvSpPr>
        <p:spPr/>
        <p:txBody>
          <a:bodyPr/>
          <a:lstStyle/>
          <a:p>
            <a:pPr>
              <a:defRPr lang="de-de"/>
            </a:pPr>
            <a:r>
              <a:t>Titelmasterformat durch Klicken bearbeiten</a:t>
            </a:r>
          </a:p>
        </p:txBody>
      </p:sp>
      <p:sp>
        <p:nvSpPr>
          <p:cNvPr id="3" name="Vertikaler Text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Q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DsLAABiNAAAACYAABAAAAAmAAAACAAAAD4QAAAAAAAAMAAAABQAAAAAAAAAAAD//wAAAQAAAP//AAABAA=="/>
              </a:ext>
            </a:extLst>
          </p:cNvSpPr>
          <p:nvPr>
            <p:ph idx="1"/>
          </p:nvPr>
        </p:nvSpPr>
        <p:spPr/>
        <p:txBody>
          <a:bodyPr vert="vert" wrap="square" lIns="91440" tIns="45720" rIns="91440" bIns="45720" numCol="1" spcCol="215900" anchor="t">
            <a:prstTxWarp prst="textNoShape">
              <a:avLst/>
            </a:prstTxWarp>
          </a:bodyPr>
          <a:lstStyle/>
          <a:p>
            <a:pPr>
              <a:defRPr lang="de-de"/>
            </a:pPr>
            <a:r>
              <a:t>Textmasterformat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BonAACGEAAAWSkAABAAAAAmAAAACAAAAAAAAAAAAAAAMAAAABQAAAAAAAAAAAD//wAAAQAAAP//AAABAA=="/>
              </a:ext>
            </a:extLst>
          </p:cNvSpPr>
          <p:nvPr>
            <p:ph type="dt" sz="half" idx="10"/>
          </p:nvPr>
        </p:nvSpPr>
        <p:spPr/>
        <p:txBody>
          <a:bodyPr/>
          <a:lstStyle/>
          <a:p>
            <a:pPr>
              <a:defRPr lang="de-de"/>
            </a:pPr>
            <a:fld id="{3A07DD25-6BD7-522B-99BF-9D7E93F16FC8}" type="datetime1">
              <a:t>30.09.2022</a:t>
            </a:fld>
            <a:endParaRPr/>
          </a:p>
        </p:txBody>
      </p:sp>
      <p:sp>
        <p:nvSpPr>
          <p:cNvPr id="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hIAABonAACeJQAAWSkAABAAAAAmAAAACAAAAAAAAAAAAAAAMAAAABQAAAAAAAAAAAD//wAAAQAAAP//AAABAA=="/>
              </a:ext>
            </a:extLst>
          </p:cNvSpPr>
          <p:nvPr>
            <p:ph type="ftr" sz="quarter" idx="11"/>
          </p:nvPr>
        </p:nvSpPr>
        <p:spPr/>
        <p:txBody>
          <a:bodyPr/>
          <a:lstStyle/>
          <a:p>
            <a:pPr>
              <a:defRPr lang="de-de"/>
            </a:pPr>
            <a:r>
              <a:t>Kolpingfamilie Worms, September 2017</a:t>
            </a:r>
          </a:p>
        </p:txBody>
      </p:sp>
      <p:sp>
        <p:nvSpPr>
          <p:cNvPr id="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icAABonAABiNAAAWSkAABAAAAAmAAAACAAAAAAAAAAAAAAAMAAAABQAAAAAAAAAAAD//wAAAQAAAP//AAABAA=="/>
              </a:ext>
            </a:extLst>
          </p:cNvSpPr>
          <p:nvPr>
            <p:ph type="sldNum" sz="quarter" idx="12"/>
          </p:nvPr>
        </p:nvSpPr>
        <p:spPr/>
        <p:txBody>
          <a:bodyPr/>
          <a:lstStyle/>
          <a:p>
            <a:pPr>
              <a:defRPr lang="de-de"/>
            </a:pPr>
            <a:fld id="{3A07FA34-7AD7-520C-99BF-8C59B4F16FD9}" type="slidenum">
              <a:t>‹Nr.›</a:t>
            </a:fld>
            <a:endParaRPr/>
          </a:p>
        </p:txBody>
      </p:sp>
    </p:spTree>
  </p:cSld>
  <p:clrMapOvr>
    <a:masterClrMapping/>
  </p:clrMapOvr>
  <p:hf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Q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SgAAD8CAABiNAAAACYAABAAAAAmAAAACAAAAD8QAAAAAAAAMAAAABQAAAAAAAAAAAD//wAAAQAAAP//AAABAA=="/>
              </a:ext>
            </a:extLst>
          </p:cNvSpPr>
          <p:nvPr>
            <p:ph type="title"/>
          </p:nvPr>
        </p:nvSpPr>
        <p:spPr>
          <a:xfrm>
            <a:off x="6543675" y="365125"/>
            <a:ext cx="1971675" cy="5812155"/>
          </a:xfrm>
        </p:spPr>
        <p:txBody>
          <a:bodyPr vert="vert" wrap="square" lIns="91440" tIns="45720" rIns="91440" bIns="45720" numCol="1" spcCol="215900" anchor="ctr">
            <a:prstTxWarp prst="textNoShape">
              <a:avLst/>
            </a:prstTxWarp>
          </a:bodyPr>
          <a:lstStyle/>
          <a:p>
            <a:pPr>
              <a:defRPr lang="de-de"/>
            </a:pPr>
            <a:r>
              <a:t>Titelmasterformat durch Klicken bearbeiten</a:t>
            </a:r>
          </a:p>
        </p:txBody>
      </p:sp>
      <p:sp>
        <p:nvSpPr>
          <p:cNvPr id="3" name="Vertikaler Text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Q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D8CAABRJwAAACYAABAAAAAmAAAACAAAAD8QAAAAAAAAMAAAABQAAAAAAAAAAAD//wAAAQAAAP//AAABAA=="/>
              </a:ext>
            </a:extLst>
          </p:cNvSpPr>
          <p:nvPr>
            <p:ph idx="1"/>
          </p:nvPr>
        </p:nvSpPr>
        <p:spPr>
          <a:xfrm>
            <a:off x="628650" y="365125"/>
            <a:ext cx="5762625" cy="5812155"/>
          </a:xfrm>
        </p:spPr>
        <p:txBody>
          <a:bodyPr vert="vert" wrap="square" lIns="91440" tIns="45720" rIns="91440" bIns="45720" numCol="1" spcCol="215900" anchor="t">
            <a:prstTxWarp prst="textNoShape">
              <a:avLst/>
            </a:prstTxWarp>
          </a:bodyPr>
          <a:lstStyle/>
          <a:p>
            <a:pPr>
              <a:defRPr lang="de-de"/>
            </a:pPr>
            <a:r>
              <a:t>Textmasterformat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BonAACGEAAAWSkAABAAAAAmAAAACAAAAAAAAAAAAAAAMAAAABQAAAAAAAAAAAD//wAAAQAAAP//AAABAA=="/>
              </a:ext>
            </a:extLst>
          </p:cNvSpPr>
          <p:nvPr>
            <p:ph type="dt" sz="half" idx="10"/>
          </p:nvPr>
        </p:nvSpPr>
        <p:spPr/>
        <p:txBody>
          <a:bodyPr/>
          <a:lstStyle/>
          <a:p>
            <a:pPr>
              <a:defRPr lang="de-de"/>
            </a:pPr>
            <a:fld id="{3A07B752-1CD7-5241-99BF-EA14F9F16FBF}" type="datetime1">
              <a:t>30.09.2022</a:t>
            </a:fld>
            <a:endParaRPr/>
          </a:p>
        </p:txBody>
      </p:sp>
      <p:sp>
        <p:nvSpPr>
          <p:cNvPr id="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hIAABonAACeJQAAWSkAABAAAAAmAAAACAAAAAAAAAAAAAAAMAAAABQAAAAAAAAAAAD//wAAAQAAAP//AAABAA=="/>
              </a:ext>
            </a:extLst>
          </p:cNvSpPr>
          <p:nvPr>
            <p:ph type="ftr" sz="quarter" idx="11"/>
          </p:nvPr>
        </p:nvSpPr>
        <p:spPr/>
        <p:txBody>
          <a:bodyPr/>
          <a:lstStyle/>
          <a:p>
            <a:pPr>
              <a:defRPr lang="de-de"/>
            </a:pPr>
            <a:r>
              <a:t>Kolpingfamilie Worms, September 2017</a:t>
            </a:r>
          </a:p>
        </p:txBody>
      </p:sp>
      <p:sp>
        <p:nvSpPr>
          <p:cNvPr id="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icAABonAABiNAAAWSkAABAAAAAmAAAACAAAAAAAAAAAAAAAMAAAABQAAAAAAAAAAAD//wAAAQAAAP//AAABAA=="/>
              </a:ext>
            </a:extLst>
          </p:cNvSpPr>
          <p:nvPr>
            <p:ph type="sldNum" sz="quarter" idx="12"/>
          </p:nvPr>
        </p:nvSpPr>
        <p:spPr/>
        <p:txBody>
          <a:bodyPr/>
          <a:lstStyle/>
          <a:p>
            <a:pPr>
              <a:defRPr lang="de-de"/>
            </a:pPr>
            <a:fld id="{3A07D3FB-B5D7-5225-99BF-43709DF16F16}" type="slidenum">
              <a:t>‹Nr.›</a:t>
            </a:fld>
            <a:endParaRPr/>
          </a:p>
        </p:txBody>
      </p:sp>
    </p:spTree>
  </p:cSld>
  <p:clrMapOvr>
    <a:masterClrMapping/>
  </p:clrMapOvr>
  <p:hf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itel und Inhalt">
    <p:spTree>
      <p:nvGrpSpPr>
        <p:cNvPr id="1" name=""/>
        <p:cNvGrpSpPr/>
        <p:nvPr/>
      </p:nvGrpSpPr>
      <p:grpSpPr>
        <a:xfrm>
          <a:off x="0" y="0"/>
          <a:ext cx="0" cy="0"/>
          <a:chOff x="0" y="0"/>
          <a:chExt cx="0" cy="0"/>
        </a:xfrm>
      </p:grpSpPr>
      <p:sp>
        <p:nvSpPr>
          <p:cNvPr id="2"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MAAAABQAAAAAAAAAAAD//wAAAQAAAP//AAABAA=="/>
              </a:ext>
            </a:extLst>
          </p:cNvSpPr>
          <p:nvPr>
            <p:ph type="dt" sz="half" idx="10"/>
          </p:nvPr>
        </p:nvSpPr>
        <p:spPr/>
        <p:txBody>
          <a:bodyPr/>
          <a:lstStyle/>
          <a:p>
            <a:pPr>
              <a:defRPr lang="de-de"/>
            </a:pPr>
            <a:fld id="{3A07ABF9-B7D7-525D-99BF-4108E5F16F14}" type="datetime1">
              <a:t>30.09.2022</a:t>
            </a:fld>
            <a:endParaRPr/>
          </a:p>
        </p:txBody>
      </p:sp>
      <p:sp>
        <p:nvSpPr>
          <p:cNvPr id="3"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zBAyk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MAAAABQAAAAAAAAAAAD//wAAAQAAAP//AAABAA=="/>
              </a:ext>
            </a:extLst>
          </p:cNvSpPr>
          <p:nvPr>
            <p:ph type="ftr" sz="quarter" idx="11"/>
          </p:nvPr>
        </p:nvSpPr>
        <p:spPr/>
        <p:txBody>
          <a:bodyPr/>
          <a:lstStyle/>
          <a:p>
            <a:pPr>
              <a:defRPr lang="de-de"/>
            </a:pPr>
            <a:r>
              <a:t>Kolpingfamilie Worms, September 2017Kolpingfamilie Worms, Juli 2017</a:t>
            </a:r>
          </a:p>
        </p:txBody>
      </p:sp>
      <p:sp>
        <p:nvSpPr>
          <p:cNvPr id="4"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MAAAABQAAAAAAAAAAAD//wAAAQAAAP//AAABAA=="/>
              </a:ext>
            </a:extLst>
          </p:cNvSpPr>
          <p:nvPr>
            <p:ph type="sldNum" sz="quarter" idx="12"/>
          </p:nvPr>
        </p:nvSpPr>
        <p:spPr/>
        <p:txBody>
          <a:bodyPr/>
          <a:lstStyle/>
          <a:p>
            <a:pPr>
              <a:defRPr lang="de-de"/>
            </a:pPr>
            <a:fld id="{3A07E6B4-FAD7-5210-99BF-0C45A8F16F59}" type="slidenum">
              <a:t>‹Nr.›</a:t>
            </a:fld>
            <a:endParaRPr/>
          </a:p>
        </p:txBody>
      </p:sp>
    </p:spTree>
  </p:cSld>
  <p:clrMapOvr>
    <a:masterClrMapping/>
  </p:clrMapOvr>
  <p:hf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K4BAABSFQAA1AgAABAAAAAmAAAACAAAAL2QAAAAAAAAMAAAABQAAAAAAAAAAAD//wAAAQAAAP//AAABAA=="/>
              </a:ext>
            </a:extLst>
          </p:cNvSpPr>
          <p:nvPr>
            <p:ph type="title"/>
          </p:nvPr>
        </p:nvSpPr>
        <p:spPr>
          <a:xfrm>
            <a:off x="457200" y="273050"/>
            <a:ext cx="3008630" cy="1162050"/>
          </a:xfrm>
        </p:spPr>
        <p:txBody>
          <a:bodyPr vert="horz" wrap="square" lIns="91440" tIns="45720" rIns="91440" bIns="45720" numCol="1" spcCol="215900" anchor="b">
            <a:prstTxWarp prst="textNoShape">
              <a:avLst/>
            </a:prstTxWarp>
          </a:bodyPr>
          <a:lstStyle>
            <a:lvl1pPr algn="l">
              <a:defRPr lang="de-de" sz="2000" b="1"/>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Titelmasterformat durch Klicken bearbeiten</a:t>
            </a:r>
          </a:p>
        </p:txBody>
      </p:sp>
      <p:sp>
        <p:nvSpPr>
          <p:cNvPr id="3"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UAAK4BAABwNQAAsCUAABAAAAAmAAAACAAAAAGAAAAAAAAAMAAAABQAAAAAAAAAAAD//wAAAQAAAP//AAABAA=="/>
              </a:ext>
            </a:extLst>
          </p:cNvSpPr>
          <p:nvPr>
            <p:ph idx="1"/>
          </p:nvPr>
        </p:nvSpPr>
        <p:spPr>
          <a:xfrm>
            <a:off x="3575050" y="273050"/>
            <a:ext cx="5111750" cy="5853430"/>
          </a:xfrm>
        </p:spPr>
        <p:txBody>
          <a:bodyPr/>
          <a:lstStyle>
            <a:lvl1pPr>
              <a:defRPr lang="de-de" sz="3200"/>
            </a:lvl1pPr>
            <a:lvl2pPr>
              <a:defRPr lang="de-de" sz="2800"/>
            </a:lvl2pPr>
            <a:lvl3pPr>
              <a:defRPr lang="de-de" sz="2400"/>
            </a:lvl3pPr>
            <a:lvl4pPr>
              <a:defRPr lang="de-de" sz="2000"/>
            </a:lvl4pPr>
            <a:lvl5pPr>
              <a:defRPr lang="de-de" sz="2000"/>
            </a:lvl5pPr>
            <a:lvl6pPr>
              <a:defRPr lang="de-de" sz="2000"/>
            </a:lvl6pPr>
            <a:lvl7pPr>
              <a:defRPr lang="de-de" sz="2000"/>
            </a:lvl7pPr>
            <a:lvl8pPr>
              <a:defRPr lang="de-de" sz="2000"/>
            </a:lvl8pPr>
            <a:lvl9pPr>
              <a:defRPr lang="de-de" sz="2000"/>
            </a:lvl9pPr>
          </a:lstStyle>
          <a:p>
            <a:pPr>
              <a:defRPr lang="de-de"/>
            </a:pPr>
            <a:r>
              <a:t>Textmasterformat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4" name="Text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QIAABSFQAAsCUAABAAAAAmAAAACAAAAAGAAAAAAAAAMAAAABQAAAAAAAAAAAD//wAAAQAAAP//AAABAA=="/>
              </a:ext>
            </a:extLst>
          </p:cNvSpPr>
          <p:nvPr>
            <p:ph idx="2"/>
          </p:nvPr>
        </p:nvSpPr>
        <p:spPr>
          <a:xfrm>
            <a:off x="457200" y="1435100"/>
            <a:ext cx="3008630" cy="4691380"/>
          </a:xfrm>
        </p:spPr>
        <p:txBody>
          <a:bodyPr/>
          <a:lstStyle>
            <a:lvl1pPr marL="0" indent="0">
              <a:buNone/>
              <a:defRPr lang="de-de" sz="1400"/>
            </a:lvl1pPr>
            <a:lvl2pPr marL="457200" indent="0">
              <a:buNone/>
              <a:defRPr lang="de-de" sz="1200"/>
            </a:lvl2pPr>
            <a:lvl3pPr marL="914400" indent="0">
              <a:buNone/>
              <a:defRPr lang="de-de" sz="1000"/>
            </a:lvl3pPr>
            <a:lvl4pPr marL="1371600" indent="0">
              <a:buNone/>
              <a:defRPr lang="de-de" sz="900"/>
            </a:lvl4pPr>
            <a:lvl5pPr marL="1828800" indent="0">
              <a:buNone/>
              <a:defRPr lang="de-de" sz="900"/>
            </a:lvl5pPr>
            <a:lvl6pPr marL="2286000" indent="0">
              <a:buNone/>
              <a:defRPr lang="de-de" sz="900"/>
            </a:lvl6pPr>
            <a:lvl7pPr marL="2743200" indent="0">
              <a:buNone/>
              <a:defRPr lang="de-de" sz="900"/>
            </a:lvl7pPr>
            <a:lvl8pPr marL="3200400" indent="0">
              <a:buNone/>
              <a:defRPr lang="de-de" sz="900"/>
            </a:lvl8pPr>
            <a:lvl9pPr marL="3657600" indent="0">
              <a:buNone/>
              <a:defRPr lang="de-de" sz="900"/>
            </a:lvl9pPr>
          </a:lstStyle>
          <a:p>
            <a:pPr>
              <a:defRPr lang="de-de"/>
            </a:pPr>
            <a:r>
              <a:t>Textmasterformat bearbeiten</a:t>
            </a:r>
          </a:p>
        </p:txBody>
      </p:sp>
      <p:sp>
        <p:nvSpPr>
          <p:cNvPr id="5"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MAAAABQAAAAAAAAAAAD//wAAAQAAAP//AAABAA=="/>
              </a:ext>
            </a:extLst>
          </p:cNvSpPr>
          <p:nvPr>
            <p:ph type="dt" sz="half" idx="10"/>
          </p:nvPr>
        </p:nvSpPr>
        <p:spPr/>
        <p:txBody>
          <a:bodyPr/>
          <a:lstStyle/>
          <a:p>
            <a:pPr>
              <a:defRPr lang="de-de"/>
            </a:pPr>
            <a:fld id="{3A07C89E-D0D7-523E-99BF-266B86F16F73}" type="datetime1">
              <a:t>30.09.2022</a:t>
            </a:fld>
            <a:r>
              <a:t>2017</a:t>
            </a:r>
          </a:p>
        </p:txBody>
      </p:sp>
      <p:sp>
        <p:nvSpPr>
          <p:cNvPr id="6"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MAAAABQAAAAAAAAAAAD//wAAAQAAAP//AAABAA=="/>
              </a:ext>
            </a:extLst>
          </p:cNvSpPr>
          <p:nvPr>
            <p:ph type="ftr" sz="quarter" idx="11"/>
          </p:nvPr>
        </p:nvSpPr>
        <p:spPr/>
        <p:txBody>
          <a:bodyPr/>
          <a:lstStyle/>
          <a:p>
            <a:pPr>
              <a:defRPr lang="de-de"/>
            </a:pPr>
            <a:r>
              <a:t>Kolpingfamilie Worms, September 2017Kolpingfamilie Worms, Juli 2017</a:t>
            </a:r>
          </a:p>
        </p:txBody>
      </p:sp>
      <p:sp>
        <p:nvSpPr>
          <p:cNvPr id="7"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MAAAABQAAAAAAAAAAAD//wAAAQAAAP//AAABAA=="/>
              </a:ext>
            </a:extLst>
          </p:cNvSpPr>
          <p:nvPr>
            <p:ph type="sldNum" sz="quarter" idx="12"/>
          </p:nvPr>
        </p:nvSpPr>
        <p:spPr/>
        <p:txBody>
          <a:bodyPr/>
          <a:lstStyle/>
          <a:p>
            <a:pPr>
              <a:defRPr lang="de-de"/>
            </a:pPr>
            <a:fld id="{3A07E1D5-9BD7-5217-99BF-6D42AFF16F38}" type="slidenum">
              <a:t>‹Nr.›</a:t>
            </a:fld>
            <a:endParaRPr/>
          </a:p>
        </p:txBody>
      </p:sp>
    </p:spTree>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BwsAAIgdAADHLAAABSEAABAAAAAmAAAACAAAAL2QAAAAAAAAMAAAABQAAAAAAAAAAAD//wAAAQAAAP//AAABAA=="/>
              </a:ext>
            </a:extLst>
          </p:cNvSpPr>
          <p:nvPr>
            <p:ph type="title"/>
          </p:nvPr>
        </p:nvSpPr>
        <p:spPr>
          <a:xfrm>
            <a:off x="1792605" y="4800600"/>
            <a:ext cx="5486400" cy="567055"/>
          </a:xfrm>
        </p:spPr>
        <p:txBody>
          <a:bodyPr vert="horz" wrap="square" lIns="91440" tIns="45720" rIns="91440" bIns="45720" numCol="1" spcCol="215900" anchor="b">
            <a:prstTxWarp prst="textNoShape">
              <a:avLst/>
            </a:prstTxWarp>
          </a:bodyPr>
          <a:lstStyle>
            <a:lvl1pPr algn="l">
              <a:defRPr lang="de-de" sz="2000" b="1"/>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Titelmasterformat durch Klicken bearbeiten</a:t>
            </a:r>
          </a:p>
        </p:txBody>
      </p:sp>
      <p:sp>
        <p:nvSpPr>
          <p:cNvPr id="3" name="Bild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yaXr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BwsAAMUDAADHLAAAFR0AABAAAAAmAAAACAAAAD2QAAAAAAAAMAAAABQAAAAAAAAAAAD//wAAAQAAAP//AAABAA=="/>
              </a:ext>
            </a:extLst>
          </p:cNvSpPr>
          <p:nvPr>
            <p:ph type="pic" idx="1"/>
          </p:nvPr>
        </p:nvSpPr>
        <p:spPr>
          <a:xfrm>
            <a:off x="1792605" y="612775"/>
            <a:ext cx="5486400" cy="4114800"/>
          </a:xfrm>
        </p:spPr>
        <p:txBody>
          <a:bodyPr vert="horz" wrap="square" lIns="91440" tIns="45720" rIns="91440" bIns="45720" numCol="1" spcCol="215900" anchor="t">
            <a:prstTxWarp prst="textNoShape">
              <a:avLst/>
            </a:prstTxWarp>
          </a:bodyPr>
          <a:lstStyle>
            <a:lvl1pPr marL="0" indent="0">
              <a:buNone/>
              <a:defRPr lang="de-de" sz="3200"/>
            </a:lvl1pPr>
            <a:lvl2pPr marL="457200" indent="0">
              <a:buNone/>
              <a:defRPr lang="de-de" sz="2800"/>
            </a:lvl2pPr>
            <a:lvl3pPr marL="914400" indent="0">
              <a:buNone/>
              <a:defRPr lang="de-de" sz="2400"/>
            </a:lvl3pPr>
            <a:lvl4pPr marL="1371600" indent="0">
              <a:buNone/>
              <a:defRPr lang="de-de" sz="2000"/>
            </a:lvl4pPr>
            <a:lvl5pPr marL="1828800" indent="0">
              <a:buNone/>
              <a:defRPr lang="de-de" sz="2000"/>
            </a:lvl5pPr>
            <a:lvl6pPr marL="2286000" indent="0">
              <a:buNone/>
              <a:defRPr lang="de-de" sz="2000"/>
            </a:lvl6pPr>
            <a:lvl7pPr marL="2743200" indent="0">
              <a:buNone/>
              <a:defRPr lang="de-de" sz="2000"/>
            </a:lvl7pPr>
            <a:lvl8pPr marL="3200400" indent="0">
              <a:buNone/>
              <a:defRPr lang="de-de" sz="2000"/>
            </a:lvl8pPr>
            <a:lvl9pPr marL="3657600" indent="0">
              <a:buNone/>
              <a:defRPr lang="de-de" sz="2000"/>
            </a:lvl9pPr>
          </a:lstStyle>
          <a:p>
            <a:pPr>
              <a:defRPr lang="de-de"/>
            </a:pPr>
            <a:endParaRPr noProof="1"/>
          </a:p>
        </p:txBody>
      </p:sp>
      <p:sp>
        <p:nvSpPr>
          <p:cNvPr id="4" name="Text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BwsAAAUhAADHLAAA+CUAABAAAAAmAAAACAAAAAGAAAAAAAAAMAAAABQAAAAAAAAAAAD//wAAAQAAAP//AAABAA=="/>
              </a:ext>
            </a:extLst>
          </p:cNvSpPr>
          <p:nvPr>
            <p:ph idx="2"/>
          </p:nvPr>
        </p:nvSpPr>
        <p:spPr>
          <a:xfrm>
            <a:off x="1792605" y="5367655"/>
            <a:ext cx="5486400" cy="804545"/>
          </a:xfrm>
        </p:spPr>
        <p:txBody>
          <a:bodyPr/>
          <a:lstStyle>
            <a:lvl1pPr marL="0" indent="0">
              <a:buNone/>
              <a:defRPr lang="de-de" sz="1400"/>
            </a:lvl1pPr>
            <a:lvl2pPr marL="457200" indent="0">
              <a:buNone/>
              <a:defRPr lang="de-de" sz="1200"/>
            </a:lvl2pPr>
            <a:lvl3pPr marL="914400" indent="0">
              <a:buNone/>
              <a:defRPr lang="de-de" sz="1000"/>
            </a:lvl3pPr>
            <a:lvl4pPr marL="1371600" indent="0">
              <a:buNone/>
              <a:defRPr lang="de-de" sz="900"/>
            </a:lvl4pPr>
            <a:lvl5pPr marL="1828800" indent="0">
              <a:buNone/>
              <a:defRPr lang="de-de" sz="900"/>
            </a:lvl5pPr>
            <a:lvl6pPr marL="2286000" indent="0">
              <a:buNone/>
              <a:defRPr lang="de-de" sz="900"/>
            </a:lvl6pPr>
            <a:lvl7pPr marL="2743200" indent="0">
              <a:buNone/>
              <a:defRPr lang="de-de" sz="900"/>
            </a:lvl7pPr>
            <a:lvl8pPr marL="3200400" indent="0">
              <a:buNone/>
              <a:defRPr lang="de-de" sz="900"/>
            </a:lvl8pPr>
            <a:lvl9pPr marL="3657600" indent="0">
              <a:buNone/>
              <a:defRPr lang="de-de" sz="900"/>
            </a:lvl9pPr>
          </a:lstStyle>
          <a:p>
            <a:pPr>
              <a:defRPr lang="de-de"/>
            </a:pPr>
            <a:r>
              <a:t>Textmasterformat bearbeiten</a:t>
            </a:r>
          </a:p>
        </p:txBody>
      </p:sp>
      <p:sp>
        <p:nvSpPr>
          <p:cNvPr id="5"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MAAAABQAAAAAAAAAAAD//wAAAQAAAP//AAABAA=="/>
              </a:ext>
            </a:extLst>
          </p:cNvSpPr>
          <p:nvPr>
            <p:ph type="dt" sz="half" idx="10"/>
          </p:nvPr>
        </p:nvSpPr>
        <p:spPr/>
        <p:txBody>
          <a:bodyPr/>
          <a:lstStyle/>
          <a:p>
            <a:pPr>
              <a:defRPr lang="de-de"/>
            </a:pPr>
            <a:fld id="{3A07E998-D6D7-521F-99BF-204AA7F16F75}" type="datetime1">
              <a:t>30.09.2022</a:t>
            </a:fld>
            <a:r>
              <a:t>2017</a:t>
            </a:r>
          </a:p>
        </p:txBody>
      </p:sp>
      <p:sp>
        <p:nvSpPr>
          <p:cNvPr id="6"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C1Fig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MAAAABQAAAAAAAAAAAD//wAAAQAAAP//AAABAA=="/>
              </a:ext>
            </a:extLst>
          </p:cNvSpPr>
          <p:nvPr>
            <p:ph type="ftr" sz="quarter" idx="11"/>
          </p:nvPr>
        </p:nvSpPr>
        <p:spPr/>
        <p:txBody>
          <a:bodyPr/>
          <a:lstStyle/>
          <a:p>
            <a:pPr>
              <a:defRPr lang="de-de"/>
            </a:pPr>
            <a:r>
              <a:t>Kolpingfamilie Worms, September 2017Kolpingfamilie Worms, Juli 2017</a:t>
            </a:r>
          </a:p>
        </p:txBody>
      </p:sp>
      <p:sp>
        <p:nvSpPr>
          <p:cNvPr id="7"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yJm6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MAAAABQAAAAAAAAAAAD//wAAAQAAAP//AAABAA=="/>
              </a:ext>
            </a:extLst>
          </p:cNvSpPr>
          <p:nvPr>
            <p:ph type="sldNum" sz="quarter" idx="12"/>
          </p:nvPr>
        </p:nvSpPr>
        <p:spPr/>
        <p:txBody>
          <a:bodyPr/>
          <a:lstStyle/>
          <a:p>
            <a:pPr>
              <a:defRPr lang="de-de"/>
            </a:pPr>
            <a:fld id="{3A07BF2C-62D7-5249-99BF-941CF1F16FC1}" type="slidenum">
              <a:t>‹Nr.›</a:t>
            </a:fld>
            <a:endParaRPr/>
          </a:p>
        </p:txBody>
      </p:sp>
    </p:spTree>
  </p:cSld>
  <p:clrMapOvr>
    <a:masterClrMapping/>
  </p:clrMapOvr>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BwsAAIgdAADHLAAABSEAABAAAAAmAAAACAAAAL2QAAAAAAAAMAAAABQAAAAAAAAAAAD//wAAAQAAAP//AAABAA=="/>
              </a:ext>
            </a:extLst>
          </p:cNvSpPr>
          <p:nvPr>
            <p:ph type="title"/>
          </p:nvPr>
        </p:nvSpPr>
        <p:spPr>
          <a:xfrm>
            <a:off x="1792605" y="4800600"/>
            <a:ext cx="5486400" cy="567055"/>
          </a:xfrm>
        </p:spPr>
        <p:txBody>
          <a:bodyPr vert="horz" wrap="square" lIns="91440" tIns="45720" rIns="91440" bIns="45720" numCol="1" spcCol="215900" anchor="b">
            <a:prstTxWarp prst="textNoShape">
              <a:avLst/>
            </a:prstTxWarp>
          </a:bodyPr>
          <a:lstStyle>
            <a:lvl1pPr algn="l">
              <a:defRPr lang="de-de" sz="2000" b="1"/>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Titelmasterformat durch Klicken bearbeiten</a:t>
            </a:r>
          </a:p>
        </p:txBody>
      </p:sp>
      <p:sp>
        <p:nvSpPr>
          <p:cNvPr id="3" name="Bild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BwsAAMUDAADHLAAAFR0AABAAAAAmAAAACAAAAD2QAAAAAAAAMAAAABQAAAAAAAAAAAD//wAAAQAAAP//AAABAA=="/>
              </a:ext>
            </a:extLst>
          </p:cNvSpPr>
          <p:nvPr>
            <p:ph type="pic" idx="1"/>
          </p:nvPr>
        </p:nvSpPr>
        <p:spPr>
          <a:xfrm>
            <a:off x="1792605" y="612775"/>
            <a:ext cx="5486400" cy="4114800"/>
          </a:xfrm>
        </p:spPr>
        <p:txBody>
          <a:bodyPr vert="horz" wrap="square" lIns="91440" tIns="45720" rIns="91440" bIns="45720" numCol="1" spcCol="215900" anchor="t">
            <a:prstTxWarp prst="textNoShape">
              <a:avLst/>
            </a:prstTxWarp>
          </a:bodyPr>
          <a:lstStyle>
            <a:lvl1pPr marL="0" indent="0">
              <a:buNone/>
              <a:defRPr lang="de-de" sz="3200"/>
            </a:lvl1pPr>
            <a:lvl2pPr marL="457200" indent="0">
              <a:buNone/>
              <a:defRPr lang="de-de" sz="2800"/>
            </a:lvl2pPr>
            <a:lvl3pPr marL="914400" indent="0">
              <a:buNone/>
              <a:defRPr lang="de-de" sz="2400"/>
            </a:lvl3pPr>
            <a:lvl4pPr marL="1371600" indent="0">
              <a:buNone/>
              <a:defRPr lang="de-de" sz="2000"/>
            </a:lvl4pPr>
            <a:lvl5pPr marL="1828800" indent="0">
              <a:buNone/>
              <a:defRPr lang="de-de" sz="2000"/>
            </a:lvl5pPr>
            <a:lvl6pPr marL="2286000" indent="0">
              <a:buNone/>
              <a:defRPr lang="de-de" sz="2000"/>
            </a:lvl6pPr>
            <a:lvl7pPr marL="2743200" indent="0">
              <a:buNone/>
              <a:defRPr lang="de-de" sz="2000"/>
            </a:lvl7pPr>
            <a:lvl8pPr marL="3200400" indent="0">
              <a:buNone/>
              <a:defRPr lang="de-de" sz="2000"/>
            </a:lvl8pPr>
            <a:lvl9pPr marL="3657600" indent="0">
              <a:buNone/>
              <a:defRPr lang="de-de" sz="2000"/>
            </a:lvl9pPr>
          </a:lstStyle>
          <a:p>
            <a:pPr>
              <a:defRPr lang="de-de"/>
            </a:pPr>
            <a:endParaRPr noProof="1"/>
          </a:p>
        </p:txBody>
      </p:sp>
      <p:sp>
        <p:nvSpPr>
          <p:cNvPr id="4" name="Text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BwsAAAUhAADHLAAA+CUAABAAAAAmAAAACAAAAAGAAAAAAAAAMAAAABQAAAAAAAAAAAD//wAAAQAAAP//AAABAA=="/>
              </a:ext>
            </a:extLst>
          </p:cNvSpPr>
          <p:nvPr>
            <p:ph idx="2"/>
          </p:nvPr>
        </p:nvSpPr>
        <p:spPr>
          <a:xfrm>
            <a:off x="1792605" y="5367655"/>
            <a:ext cx="5486400" cy="804545"/>
          </a:xfrm>
        </p:spPr>
        <p:txBody>
          <a:bodyPr/>
          <a:lstStyle>
            <a:lvl1pPr marL="0" indent="0">
              <a:buNone/>
              <a:defRPr lang="de-de" sz="1400"/>
            </a:lvl1pPr>
            <a:lvl2pPr marL="457200" indent="0">
              <a:buNone/>
              <a:defRPr lang="de-de" sz="1200"/>
            </a:lvl2pPr>
            <a:lvl3pPr marL="914400" indent="0">
              <a:buNone/>
              <a:defRPr lang="de-de" sz="1000"/>
            </a:lvl3pPr>
            <a:lvl4pPr marL="1371600" indent="0">
              <a:buNone/>
              <a:defRPr lang="de-de" sz="900"/>
            </a:lvl4pPr>
            <a:lvl5pPr marL="1828800" indent="0">
              <a:buNone/>
              <a:defRPr lang="de-de" sz="900"/>
            </a:lvl5pPr>
            <a:lvl6pPr marL="2286000" indent="0">
              <a:buNone/>
              <a:defRPr lang="de-de" sz="900"/>
            </a:lvl6pPr>
            <a:lvl7pPr marL="2743200" indent="0">
              <a:buNone/>
              <a:defRPr lang="de-de" sz="900"/>
            </a:lvl7pPr>
            <a:lvl8pPr marL="3200400" indent="0">
              <a:buNone/>
              <a:defRPr lang="de-de" sz="900"/>
            </a:lvl8pPr>
            <a:lvl9pPr marL="3657600" indent="0">
              <a:buNone/>
              <a:defRPr lang="de-de" sz="900"/>
            </a:lvl9pPr>
          </a:lstStyle>
          <a:p>
            <a:pPr>
              <a:defRPr lang="de-de"/>
            </a:pPr>
            <a:r>
              <a:t>Textmasterformat bearbeiten</a:t>
            </a:r>
          </a:p>
        </p:txBody>
      </p:sp>
      <p:sp>
        <p:nvSpPr>
          <p:cNvPr id="5"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UB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MAAAABQAAAAAAAAAAAD//wAAAQAAAP//AAABAA=="/>
              </a:ext>
            </a:extLst>
          </p:cNvSpPr>
          <p:nvPr>
            <p:ph type="dt" sz="half" idx="10"/>
          </p:nvPr>
        </p:nvSpPr>
        <p:spPr/>
        <p:txBody>
          <a:bodyPr/>
          <a:lstStyle/>
          <a:p>
            <a:pPr>
              <a:defRPr lang="de-de"/>
            </a:pPr>
            <a:fld id="{3A07CBED-A3D7-523D-99BF-556885F16F00}" type="datetime1">
              <a:t>30.09.2022</a:t>
            </a:fld>
            <a:r>
              <a:t>2017</a:t>
            </a:r>
          </a:p>
        </p:txBody>
      </p:sp>
      <p:sp>
        <p:nvSpPr>
          <p:cNvPr id="6"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MAAAABQAAAAAAAAAAAD//wAAAQAAAP//AAABAA=="/>
              </a:ext>
            </a:extLst>
          </p:cNvSpPr>
          <p:nvPr>
            <p:ph type="ftr" sz="quarter" idx="11"/>
          </p:nvPr>
        </p:nvSpPr>
        <p:spPr/>
        <p:txBody>
          <a:bodyPr/>
          <a:lstStyle/>
          <a:p>
            <a:pPr>
              <a:defRPr lang="de-de"/>
            </a:pPr>
            <a:r>
              <a:t>Kolpingfamilie Worms, September 2017Kolpingfamilie Worms, Juli 2017</a:t>
            </a:r>
          </a:p>
        </p:txBody>
      </p:sp>
      <p:sp>
        <p:nvSpPr>
          <p:cNvPr id="7"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BA4Cyk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MAAAABQAAAAAAAAAAAD//wAAAQAAAP//AAABAA=="/>
              </a:ext>
            </a:extLst>
          </p:cNvSpPr>
          <p:nvPr>
            <p:ph type="sldNum" sz="quarter" idx="12"/>
          </p:nvPr>
        </p:nvSpPr>
        <p:spPr/>
        <p:txBody>
          <a:bodyPr/>
          <a:lstStyle/>
          <a:p>
            <a:pPr>
              <a:defRPr lang="de-de"/>
            </a:pPr>
            <a:fld id="{3A0786DD-93D7-5270-99BF-6525C8F16F30}" type="slidenum">
              <a:t>‹Nr.›</a:t>
            </a:fld>
            <a:endParaRPr/>
          </a:p>
        </p:txBody>
      </p:sp>
    </p:spTree>
  </p:cSld>
  <p:clrMapOvr>
    <a:masterClrMapping/>
  </p:clrMapOvr>
  <p:hf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J5Ng+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MAAAABQAAAAAAAAAAAD//wAAAQAAAP//AAABAA=="/>
              </a:ext>
            </a:extLst>
          </p:cNvSpPr>
          <p:nvPr>
            <p:ph type="title"/>
          </p:nvPr>
        </p:nvSpPr>
        <p:spPr/>
        <p:txBody>
          <a:bodyPr/>
          <a:lstStyle/>
          <a:p>
            <a:pPr>
              <a:defRPr lang="de-de"/>
            </a:pPr>
            <a:r>
              <a:t>Titelmasterformat durch Klicken bearbeiten</a:t>
            </a:r>
          </a:p>
        </p:txBody>
      </p:sp>
      <p:sp>
        <p:nvSpPr>
          <p:cNvPr id="3" name="Vertikaler Text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SSjU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D4QAAAAAAAAMAAAABQAAAAAAAAAAAD//wAAAQAAAP//AAABAA=="/>
              </a:ext>
            </a:extLst>
          </p:cNvSpPr>
          <p:nvPr>
            <p:ph idx="1"/>
          </p:nvPr>
        </p:nvSpPr>
        <p:spPr/>
        <p:txBody>
          <a:bodyPr vert="vert" wrap="square" lIns="91440" tIns="45720" rIns="91440" bIns="45720" numCol="1" spcCol="215900" anchor="t">
            <a:prstTxWarp prst="textNoShape">
              <a:avLst/>
            </a:prstTxWarp>
          </a:bodyPr>
          <a:lstStyle/>
          <a:p>
            <a:pPr>
              <a:defRPr lang="de-de"/>
            </a:pPr>
            <a:r>
              <a:t>Textmasterformat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WiqQ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MAAAABQAAAAAAAAAAAD//wAAAQAAAP//AAABAA=="/>
              </a:ext>
            </a:extLst>
          </p:cNvSpPr>
          <p:nvPr>
            <p:ph type="dt" sz="half" idx="10"/>
          </p:nvPr>
        </p:nvSpPr>
        <p:spPr/>
        <p:txBody>
          <a:bodyPr/>
          <a:lstStyle/>
          <a:p>
            <a:pPr>
              <a:defRPr lang="de-de"/>
            </a:pPr>
            <a:fld id="{3A07D434-7AD7-5222-99BF-8C779AF16FD9}" type="datetime1">
              <a:t>30.09.2022</a:t>
            </a:fld>
            <a:r>
              <a:t>2017</a:t>
            </a:r>
          </a:p>
        </p:txBody>
      </p:sp>
      <p:sp>
        <p:nvSpPr>
          <p:cNvPr id="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lvHT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MAAAABQAAAAAAAAAAAD//wAAAQAAAP//AAABAA=="/>
              </a:ext>
            </a:extLst>
          </p:cNvSpPr>
          <p:nvPr>
            <p:ph type="ftr" sz="quarter" idx="11"/>
          </p:nvPr>
        </p:nvSpPr>
        <p:spPr/>
        <p:txBody>
          <a:bodyPr/>
          <a:lstStyle/>
          <a:p>
            <a:pPr>
              <a:defRPr lang="de-de"/>
            </a:pPr>
            <a:r>
              <a:t>Kolpingfamilie Worms, September 2017Kolpingfamilie Worms, Juli 2017</a:t>
            </a:r>
          </a:p>
        </p:txBody>
      </p:sp>
      <p:sp>
        <p:nvSpPr>
          <p:cNvPr id="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MAAAABQAAAAAAAAAAAD//wAAAQAAAP//AAABAA=="/>
              </a:ext>
            </a:extLst>
          </p:cNvSpPr>
          <p:nvPr>
            <p:ph type="sldNum" sz="quarter" idx="12"/>
          </p:nvPr>
        </p:nvSpPr>
        <p:spPr/>
        <p:txBody>
          <a:bodyPr/>
          <a:lstStyle/>
          <a:p>
            <a:pPr>
              <a:defRPr lang="de-de"/>
            </a:pPr>
            <a:fld id="{3A07D57A-34D7-5223-99BF-C2769BF16F97}" type="slidenum">
              <a:t>‹Nr.›</a:t>
            </a:fld>
            <a:endParaRPr/>
          </a:p>
        </p:txBody>
      </p:sp>
    </p:spTree>
  </p:cSld>
  <p:clrMapOvr>
    <a:masterClrMapping/>
  </p:clrMapOvr>
  <p:hf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M3n/g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CgAALEBAABwNQAAsCUAABAAAAAmAAAACAAAAD8QAAAAAAAAMAAAABQAAAAAAAAAAAD//wAAAQAAAP//AAABAA=="/>
              </a:ext>
            </a:extLst>
          </p:cNvSpPr>
          <p:nvPr>
            <p:ph type="title"/>
          </p:nvPr>
        </p:nvSpPr>
        <p:spPr>
          <a:xfrm>
            <a:off x="6629400" y="274955"/>
            <a:ext cx="2057400" cy="5851525"/>
          </a:xfrm>
        </p:spPr>
        <p:txBody>
          <a:bodyPr vert="vert" wrap="square" lIns="91440" tIns="45720" rIns="91440" bIns="45720" numCol="1" spcCol="215900" anchor="ctr">
            <a:prstTxWarp prst="textNoShape">
              <a:avLst/>
            </a:prstTxWarp>
          </a:bodyPr>
          <a:lstStyle/>
          <a:p>
            <a:pPr>
              <a:defRPr lang="de-de"/>
            </a:pPr>
            <a:r>
              <a:t>Titelmasterformat durch Klicken bearbeiten</a:t>
            </a:r>
          </a:p>
        </p:txBody>
      </p:sp>
      <p:sp>
        <p:nvSpPr>
          <p:cNvPr id="3" name="Vertikaler Text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M9R1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DYJwAAsCUAABAAAAAmAAAACAAAAD8QAAAAAAAAMAAAABQAAAAAAAAAAAD//wAAAQAAAP//AAABAA=="/>
              </a:ext>
            </a:extLst>
          </p:cNvSpPr>
          <p:nvPr>
            <p:ph idx="1"/>
          </p:nvPr>
        </p:nvSpPr>
        <p:spPr>
          <a:xfrm>
            <a:off x="457200" y="274955"/>
            <a:ext cx="6019800" cy="5851525"/>
          </a:xfrm>
        </p:spPr>
        <p:txBody>
          <a:bodyPr vert="vert" wrap="square" lIns="91440" tIns="45720" rIns="91440" bIns="45720" numCol="1" spcCol="215900" anchor="t">
            <a:prstTxWarp prst="textNoShape">
              <a:avLst/>
            </a:prstTxWarp>
          </a:bodyPr>
          <a:lstStyle/>
          <a:p>
            <a:pPr>
              <a:defRPr lang="de-de"/>
            </a:pPr>
            <a:r>
              <a:t>Textmasterformat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LYUV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MAAAABQAAAAAAAAAAAD//wAAAQAAAP//AAABAA=="/>
              </a:ext>
            </a:extLst>
          </p:cNvSpPr>
          <p:nvPr>
            <p:ph type="dt" sz="half" idx="10"/>
          </p:nvPr>
        </p:nvSpPr>
        <p:spPr/>
        <p:txBody>
          <a:bodyPr/>
          <a:lstStyle/>
          <a:p>
            <a:pPr>
              <a:defRPr lang="de-de"/>
            </a:pPr>
            <a:fld id="{3A07CA07-49D7-523C-99BF-BF6984F16FEA}" type="datetime1">
              <a:t>30.09.2022</a:t>
            </a:fld>
            <a:r>
              <a:t>2017</a:t>
            </a:r>
          </a:p>
        </p:txBody>
      </p:sp>
      <p:sp>
        <p:nvSpPr>
          <p:cNvPr id="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7nzp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MAAAABQAAAAAAAAAAAD//wAAAQAAAP//AAABAA=="/>
              </a:ext>
            </a:extLst>
          </p:cNvSpPr>
          <p:nvPr>
            <p:ph type="ftr" sz="quarter" idx="11"/>
          </p:nvPr>
        </p:nvSpPr>
        <p:spPr/>
        <p:txBody>
          <a:bodyPr/>
          <a:lstStyle/>
          <a:p>
            <a:pPr>
              <a:defRPr lang="de-de"/>
            </a:pPr>
            <a:r>
              <a:t>Kolpingfamilie Worms, September 2017Kolpingfamilie Worms, Juli 2017</a:t>
            </a:r>
          </a:p>
        </p:txBody>
      </p:sp>
      <p:sp>
        <p:nvSpPr>
          <p:cNvPr id="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NfOXa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MAAAABQAAAAAAAAAAAD//wAAAQAAAP//AAABAA=="/>
              </a:ext>
            </a:extLst>
          </p:cNvSpPr>
          <p:nvPr>
            <p:ph type="sldNum" sz="quarter" idx="12"/>
          </p:nvPr>
        </p:nvSpPr>
        <p:spPr/>
        <p:txBody>
          <a:bodyPr/>
          <a:lstStyle/>
          <a:p>
            <a:pPr>
              <a:defRPr lang="de-de"/>
            </a:pPr>
            <a:fld id="{3A07866C-22D7-5270-99BF-D425C8F16F81}" type="slidenum">
              <a:t>‹Nr.›</a:t>
            </a:fld>
            <a:endParaRPr/>
          </a:p>
        </p:txBody>
      </p:sp>
    </p:spTree>
  </p:cSld>
  <p:clrMapOvr>
    <a:masterClrMapping/>
  </p:clrMapOvr>
  <p:hf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itel und Inhalt">
    <p:spTree>
      <p:nvGrpSpPr>
        <p:cNvPr id="1" name=""/>
        <p:cNvGrpSpPr/>
        <p:nvPr/>
      </p:nvGrpSpPr>
      <p:grpSpPr>
        <a:xfrm>
          <a:off x="0" y="0"/>
          <a:ext cx="0" cy="0"/>
          <a:chOff x="0" y="0"/>
          <a:chExt cx="0" cy="0"/>
        </a:xfrm>
      </p:grpSpPr>
      <p:sp>
        <p:nvSpPr>
          <p:cNvPr id="2"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M6Ns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MAAAABQAAAAAAAAAAAD//wAAAQAAAP//AAABAA=="/>
              </a:ext>
            </a:extLst>
          </p:cNvSpPr>
          <p:nvPr>
            <p:ph type="dt" sz="half" idx="10"/>
          </p:nvPr>
        </p:nvSpPr>
        <p:spPr/>
        <p:txBody>
          <a:bodyPr/>
          <a:lstStyle/>
          <a:p>
            <a:pPr>
              <a:defRPr lang="de-de"/>
            </a:pPr>
            <a:fld id="{3A07D3A6-E8D7-5225-99BF-1E709DF16F4B}" type="datetime1">
              <a:t>30.09.2022</a:t>
            </a:fld>
            <a:endParaRPr/>
          </a:p>
        </p:txBody>
      </p:sp>
      <p:sp>
        <p:nvSpPr>
          <p:cNvPr id="3"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ArD9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MAAAABQAAAAAAAAAAAD//wAAAQAAAP//AAABAA=="/>
              </a:ext>
            </a:extLst>
          </p:cNvSpPr>
          <p:nvPr>
            <p:ph type="ftr" sz="quarter" idx="11"/>
          </p:nvPr>
        </p:nvSpPr>
        <p:spPr/>
        <p:txBody>
          <a:bodyPr/>
          <a:lstStyle/>
          <a:p>
            <a:pPr>
              <a:defRPr lang="de-de"/>
            </a:pPr>
            <a:r>
              <a:t>Kolpingfamilie Worms, September 2017Kolpingfamilie Worms, Juli 2017</a:t>
            </a:r>
          </a:p>
        </p:txBody>
      </p:sp>
      <p:sp>
        <p:nvSpPr>
          <p:cNvPr id="4"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BvH7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MAAAABQAAAAAAAAAAAD//wAAAQAAAP//AAABAA=="/>
              </a:ext>
            </a:extLst>
          </p:cNvSpPr>
          <p:nvPr>
            <p:ph type="sldNum" sz="quarter" idx="12"/>
          </p:nvPr>
        </p:nvSpPr>
        <p:spPr/>
        <p:txBody>
          <a:bodyPr/>
          <a:lstStyle/>
          <a:p>
            <a:pPr>
              <a:defRPr lang="de-de"/>
            </a:pPr>
            <a:fld id="{3A07DB68-26D7-522D-99BF-D07895F16F85}" type="slidenum">
              <a:t>‹Nr.›</a:t>
            </a:fld>
            <a:endParaRPr/>
          </a:p>
        </p:txBody>
      </p:sp>
    </p:spTree>
  </p:cSld>
  <p:clrMapOvr>
    <a:masterClrMapping/>
  </p:clrMapOvr>
  <p:hf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zaxJk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K4BAABSFQAA1AgAABAAAAAmAAAACAAAAL2QAAAAAAAAMAAAABQAAAAAAAAAAAD//wAAAQAAAP//AAABAA=="/>
              </a:ext>
            </a:extLst>
          </p:cNvSpPr>
          <p:nvPr>
            <p:ph type="title"/>
          </p:nvPr>
        </p:nvSpPr>
        <p:spPr>
          <a:xfrm>
            <a:off x="457200" y="273050"/>
            <a:ext cx="3008630" cy="1162050"/>
          </a:xfrm>
        </p:spPr>
        <p:txBody>
          <a:bodyPr vert="horz" wrap="square" lIns="91440" tIns="45720" rIns="91440" bIns="45720" numCol="1" spcCol="215900" anchor="b">
            <a:prstTxWarp prst="textNoShape">
              <a:avLst/>
            </a:prstTxWarp>
          </a:bodyPr>
          <a:lstStyle>
            <a:lvl1pPr algn="l">
              <a:defRPr lang="de-de" sz="2000" b="1"/>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Titelmasterformat durch Klicken bearbeiten</a:t>
            </a:r>
          </a:p>
        </p:txBody>
      </p:sp>
      <p:sp>
        <p:nvSpPr>
          <p:cNvPr id="3"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UXY9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UAAK4BAABwNQAAsCUAABAAAAAmAAAACAAAAAGAAAAAAAAAMAAAABQAAAAAAAAAAAD//wAAAQAAAP//AAABAA=="/>
              </a:ext>
            </a:extLst>
          </p:cNvSpPr>
          <p:nvPr>
            <p:ph idx="1"/>
          </p:nvPr>
        </p:nvSpPr>
        <p:spPr>
          <a:xfrm>
            <a:off x="3575050" y="273050"/>
            <a:ext cx="5111750" cy="5853430"/>
          </a:xfrm>
        </p:spPr>
        <p:txBody>
          <a:bodyPr/>
          <a:lstStyle>
            <a:lvl1pPr>
              <a:defRPr lang="de-de" sz="3200"/>
            </a:lvl1pPr>
            <a:lvl2pPr>
              <a:defRPr lang="de-de" sz="2800"/>
            </a:lvl2pPr>
            <a:lvl3pPr>
              <a:defRPr lang="de-de" sz="2400"/>
            </a:lvl3pPr>
            <a:lvl4pPr>
              <a:defRPr lang="de-de" sz="2000"/>
            </a:lvl4pPr>
            <a:lvl5pPr>
              <a:defRPr lang="de-de" sz="2000"/>
            </a:lvl5pPr>
            <a:lvl6pPr>
              <a:defRPr lang="de-de" sz="2000"/>
            </a:lvl6pPr>
            <a:lvl7pPr>
              <a:defRPr lang="de-de" sz="2000"/>
            </a:lvl7pPr>
            <a:lvl8pPr>
              <a:defRPr lang="de-de" sz="2000"/>
            </a:lvl8pPr>
            <a:lvl9pPr>
              <a:defRPr lang="de-de" sz="2000"/>
            </a:lvl9pPr>
          </a:lstStyle>
          <a:p>
            <a:pPr>
              <a:defRPr lang="de-de"/>
            </a:pPr>
            <a:r>
              <a:t>Textmasterformat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4" name="Text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ByCJW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QIAABSFQAAsCUAABAAAAAmAAAACAAAAAGAAAAAAAAAMAAAABQAAAAAAAAAAAD//wAAAQAAAP//AAABAA=="/>
              </a:ext>
            </a:extLst>
          </p:cNvSpPr>
          <p:nvPr>
            <p:ph idx="2"/>
          </p:nvPr>
        </p:nvSpPr>
        <p:spPr>
          <a:xfrm>
            <a:off x="457200" y="1435100"/>
            <a:ext cx="3008630" cy="4691380"/>
          </a:xfrm>
        </p:spPr>
        <p:txBody>
          <a:bodyPr/>
          <a:lstStyle>
            <a:lvl1pPr marL="0" indent="0">
              <a:buNone/>
              <a:defRPr lang="de-de" sz="1400"/>
            </a:lvl1pPr>
            <a:lvl2pPr marL="457200" indent="0">
              <a:buNone/>
              <a:defRPr lang="de-de" sz="1200"/>
            </a:lvl2pPr>
            <a:lvl3pPr marL="914400" indent="0">
              <a:buNone/>
              <a:defRPr lang="de-de" sz="1000"/>
            </a:lvl3pPr>
            <a:lvl4pPr marL="1371600" indent="0">
              <a:buNone/>
              <a:defRPr lang="de-de" sz="900"/>
            </a:lvl4pPr>
            <a:lvl5pPr marL="1828800" indent="0">
              <a:buNone/>
              <a:defRPr lang="de-de" sz="900"/>
            </a:lvl5pPr>
            <a:lvl6pPr marL="2286000" indent="0">
              <a:buNone/>
              <a:defRPr lang="de-de" sz="900"/>
            </a:lvl6pPr>
            <a:lvl7pPr marL="2743200" indent="0">
              <a:buNone/>
              <a:defRPr lang="de-de" sz="900"/>
            </a:lvl7pPr>
            <a:lvl8pPr marL="3200400" indent="0">
              <a:buNone/>
              <a:defRPr lang="de-de" sz="900"/>
            </a:lvl8pPr>
            <a:lvl9pPr marL="3657600" indent="0">
              <a:buNone/>
              <a:defRPr lang="de-de" sz="900"/>
            </a:lvl9pPr>
          </a:lstStyle>
          <a:p>
            <a:pPr>
              <a:defRPr lang="de-de"/>
            </a:pPr>
            <a:r>
              <a:t>Textmasterformat bearbeiten</a:t>
            </a:r>
          </a:p>
        </p:txBody>
      </p:sp>
      <p:sp>
        <p:nvSpPr>
          <p:cNvPr id="5"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FfyF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MAAAABQAAAAAAAAAAAD//wAAAQAAAP//AAABAA=="/>
              </a:ext>
            </a:extLst>
          </p:cNvSpPr>
          <p:nvPr>
            <p:ph type="dt" sz="half" idx="10"/>
          </p:nvPr>
        </p:nvSpPr>
        <p:spPr/>
        <p:txBody>
          <a:bodyPr/>
          <a:lstStyle/>
          <a:p>
            <a:pPr>
              <a:defRPr lang="de-de"/>
            </a:pPr>
            <a:fld id="{3A07994E-00D7-526F-99BF-F63AD7F16FA3}" type="datetime1">
              <a:t>30.09.2022</a:t>
            </a:fld>
            <a:r>
              <a:t>2017</a:t>
            </a:r>
          </a:p>
        </p:txBody>
      </p:sp>
      <p:sp>
        <p:nvSpPr>
          <p:cNvPr id="6"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ehkU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MAAAABQAAAAAAAAAAAD//wAAAQAAAP//AAABAA=="/>
              </a:ext>
            </a:extLst>
          </p:cNvSpPr>
          <p:nvPr>
            <p:ph type="ftr" sz="quarter" idx="11"/>
          </p:nvPr>
        </p:nvSpPr>
        <p:spPr/>
        <p:txBody>
          <a:bodyPr/>
          <a:lstStyle/>
          <a:p>
            <a:pPr>
              <a:defRPr lang="de-de"/>
            </a:pPr>
            <a:r>
              <a:t>Kolpingfamilie Worms, September 2017Kolpingfamilie Worms, Juli 2017</a:t>
            </a:r>
          </a:p>
        </p:txBody>
      </p:sp>
      <p:sp>
        <p:nvSpPr>
          <p:cNvPr id="7"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sFdo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MAAAABQAAAAAAAAAAAD//wAAAQAAAP//AAABAA=="/>
              </a:ext>
            </a:extLst>
          </p:cNvSpPr>
          <p:nvPr>
            <p:ph type="sldNum" sz="quarter" idx="12"/>
          </p:nvPr>
        </p:nvSpPr>
        <p:spPr/>
        <p:txBody>
          <a:bodyPr/>
          <a:lstStyle/>
          <a:p>
            <a:pPr>
              <a:defRPr lang="de-de"/>
            </a:pPr>
            <a:fld id="{3A07C526-68D7-5233-99BF-9E668BF16FCB}" type="slidenum">
              <a:t>‹Nr.›</a:t>
            </a:fld>
            <a:endParaRPr/>
          </a:p>
        </p:txBody>
      </p:sp>
    </p:spTree>
  </p:cSld>
  <p:clrMapOvr>
    <a:masterClrMapping/>
  </p:clrMapOvr>
  <p:hf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C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I+Fpk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BwsAAIgdAADHLAAABSEAABAAAAAmAAAACAAAAL2QAAAAAAAAMAAAABQAAAAAAAAAAAD//wAAAQAAAP//AAABAA=="/>
              </a:ext>
            </a:extLst>
          </p:cNvSpPr>
          <p:nvPr>
            <p:ph type="title"/>
          </p:nvPr>
        </p:nvSpPr>
        <p:spPr>
          <a:xfrm>
            <a:off x="1792605" y="4800600"/>
            <a:ext cx="5486400" cy="567055"/>
          </a:xfrm>
        </p:spPr>
        <p:txBody>
          <a:bodyPr vert="horz" wrap="square" lIns="91440" tIns="45720" rIns="91440" bIns="45720" numCol="1" spcCol="215900" anchor="b">
            <a:prstTxWarp prst="textNoShape">
              <a:avLst/>
            </a:prstTxWarp>
          </a:bodyPr>
          <a:lstStyle>
            <a:lvl1pPr algn="l">
              <a:defRPr lang="de-de" sz="2000" b="1"/>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Titelmasterformat durch Klicken bearbeiten</a:t>
            </a:r>
          </a:p>
        </p:txBody>
      </p:sp>
      <p:sp>
        <p:nvSpPr>
          <p:cNvPr id="3" name="Bild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BwsAAMUDAADHLAAAFR0AABAAAAAmAAAACAAAAD2QAAAAAAAAMAAAABQAAAAAAAAAAAD//wAAAQAAAP//AAABAA=="/>
              </a:ext>
            </a:extLst>
          </p:cNvSpPr>
          <p:nvPr>
            <p:ph type="pic" idx="1"/>
          </p:nvPr>
        </p:nvSpPr>
        <p:spPr>
          <a:xfrm>
            <a:off x="1792605" y="612775"/>
            <a:ext cx="5486400" cy="4114800"/>
          </a:xfrm>
        </p:spPr>
        <p:txBody>
          <a:bodyPr vert="horz" wrap="square" lIns="91440" tIns="45720" rIns="91440" bIns="45720" numCol="1" spcCol="215900" anchor="t">
            <a:prstTxWarp prst="textNoShape">
              <a:avLst/>
            </a:prstTxWarp>
          </a:bodyPr>
          <a:lstStyle>
            <a:lvl1pPr marL="0" indent="0">
              <a:buNone/>
              <a:defRPr lang="de-de" sz="3200"/>
            </a:lvl1pPr>
            <a:lvl2pPr marL="457200" indent="0">
              <a:buNone/>
              <a:defRPr lang="de-de" sz="2800"/>
            </a:lvl2pPr>
            <a:lvl3pPr marL="914400" indent="0">
              <a:buNone/>
              <a:defRPr lang="de-de" sz="2400"/>
            </a:lvl3pPr>
            <a:lvl4pPr marL="1371600" indent="0">
              <a:buNone/>
              <a:defRPr lang="de-de" sz="2000"/>
            </a:lvl4pPr>
            <a:lvl5pPr marL="1828800" indent="0">
              <a:buNone/>
              <a:defRPr lang="de-de" sz="2000"/>
            </a:lvl5pPr>
            <a:lvl6pPr marL="2286000" indent="0">
              <a:buNone/>
              <a:defRPr lang="de-de" sz="2000"/>
            </a:lvl6pPr>
            <a:lvl7pPr marL="2743200" indent="0">
              <a:buNone/>
              <a:defRPr lang="de-de" sz="2000"/>
            </a:lvl7pPr>
            <a:lvl8pPr marL="3200400" indent="0">
              <a:buNone/>
              <a:defRPr lang="de-de" sz="2000"/>
            </a:lvl8pPr>
            <a:lvl9pPr marL="3657600" indent="0">
              <a:buNone/>
              <a:defRPr lang="de-de" sz="2000"/>
            </a:lvl9pPr>
          </a:lstStyle>
          <a:p>
            <a:pPr>
              <a:defRPr lang="de-de"/>
            </a:pPr>
            <a:endParaRPr noProof="1"/>
          </a:p>
        </p:txBody>
      </p:sp>
      <p:sp>
        <p:nvSpPr>
          <p:cNvPr id="4" name="Text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M++Iv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BwsAAAUhAADHLAAA+CUAABAAAAAmAAAACAAAAAGAAAAAAAAAMAAAABQAAAAAAAAAAAD//wAAAQAAAP//AAABAA=="/>
              </a:ext>
            </a:extLst>
          </p:cNvSpPr>
          <p:nvPr>
            <p:ph idx="2"/>
          </p:nvPr>
        </p:nvSpPr>
        <p:spPr>
          <a:xfrm>
            <a:off x="1792605" y="5367655"/>
            <a:ext cx="5486400" cy="804545"/>
          </a:xfrm>
        </p:spPr>
        <p:txBody>
          <a:bodyPr/>
          <a:lstStyle>
            <a:lvl1pPr marL="0" indent="0">
              <a:buNone/>
              <a:defRPr lang="de-de" sz="1400"/>
            </a:lvl1pPr>
            <a:lvl2pPr marL="457200" indent="0">
              <a:buNone/>
              <a:defRPr lang="de-de" sz="1200"/>
            </a:lvl2pPr>
            <a:lvl3pPr marL="914400" indent="0">
              <a:buNone/>
              <a:defRPr lang="de-de" sz="1000"/>
            </a:lvl3pPr>
            <a:lvl4pPr marL="1371600" indent="0">
              <a:buNone/>
              <a:defRPr lang="de-de" sz="900"/>
            </a:lvl4pPr>
            <a:lvl5pPr marL="1828800" indent="0">
              <a:buNone/>
              <a:defRPr lang="de-de" sz="900"/>
            </a:lvl5pPr>
            <a:lvl6pPr marL="2286000" indent="0">
              <a:buNone/>
              <a:defRPr lang="de-de" sz="900"/>
            </a:lvl6pPr>
            <a:lvl7pPr marL="2743200" indent="0">
              <a:buNone/>
              <a:defRPr lang="de-de" sz="900"/>
            </a:lvl7pPr>
            <a:lvl8pPr marL="3200400" indent="0">
              <a:buNone/>
              <a:defRPr lang="de-de" sz="900"/>
            </a:lvl8pPr>
            <a:lvl9pPr marL="3657600" indent="0">
              <a:buNone/>
              <a:defRPr lang="de-de" sz="900"/>
            </a:lvl9pPr>
          </a:lstStyle>
          <a:p>
            <a:pPr>
              <a:defRPr lang="de-de"/>
            </a:pPr>
            <a:r>
              <a:t>Textmasterformat bearbeiten</a:t>
            </a:r>
          </a:p>
        </p:txBody>
      </p:sp>
      <p:sp>
        <p:nvSpPr>
          <p:cNvPr id="5"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AlUi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MAAAABQAAAAAAAAAAAD//wAAAQAAAP//AAABAA=="/>
              </a:ext>
            </a:extLst>
          </p:cNvSpPr>
          <p:nvPr>
            <p:ph type="dt" sz="half" idx="10"/>
          </p:nvPr>
        </p:nvSpPr>
        <p:spPr/>
        <p:txBody>
          <a:bodyPr/>
          <a:lstStyle/>
          <a:p>
            <a:pPr>
              <a:defRPr lang="de-de"/>
            </a:pPr>
            <a:fld id="{3A07AAE2-ACD7-525C-99BF-5A09E4F16F0F}" type="datetime1">
              <a:t>30.09.2022</a:t>
            </a:fld>
            <a:r>
              <a:t>2017</a:t>
            </a:r>
          </a:p>
        </p:txBody>
      </p:sp>
      <p:sp>
        <p:nvSpPr>
          <p:cNvPr id="6"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CjqzZ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MAAAABQAAAAAAAAAAAD//wAAAQAAAP//AAABAA=="/>
              </a:ext>
            </a:extLst>
          </p:cNvSpPr>
          <p:nvPr>
            <p:ph type="ftr" sz="quarter" idx="11"/>
          </p:nvPr>
        </p:nvSpPr>
        <p:spPr/>
        <p:txBody>
          <a:bodyPr/>
          <a:lstStyle/>
          <a:p>
            <a:pPr>
              <a:defRPr lang="de-de"/>
            </a:pPr>
            <a:r>
              <a:t>Kolpingfamilie Worms, September 2017Kolpingfamilie Worms, Juli 2017</a:t>
            </a:r>
          </a:p>
        </p:txBody>
      </p:sp>
      <p:sp>
        <p:nvSpPr>
          <p:cNvPr id="7"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E3Ws3k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MAAAABQAAAAAAAAAAAD//wAAAQAAAP//AAABAA=="/>
              </a:ext>
            </a:extLst>
          </p:cNvSpPr>
          <p:nvPr>
            <p:ph type="sldNum" sz="quarter" idx="12"/>
          </p:nvPr>
        </p:nvSpPr>
        <p:spPr/>
        <p:txBody>
          <a:bodyPr/>
          <a:lstStyle/>
          <a:p>
            <a:pPr>
              <a:defRPr lang="de-de"/>
            </a:pPr>
            <a:fld id="{3A07EE46-08D7-5218-99BF-FE4DA0F16FAB}" type="slidenum">
              <a:t>‹Nr.›</a:t>
            </a:fld>
            <a:endParaRPr/>
          </a:p>
        </p:txBody>
      </p:sp>
    </p:spTree>
  </p:cSld>
  <p:clrMapOvr>
    <a:masterClrMapping/>
  </p:clrMapOvr>
  <p:hf hdr="0" ftr="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x1tz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MAAAABQAAAAAAAAAAAD//wAAAQAAAP//AAABAA=="/>
              </a:ext>
            </a:extLst>
          </p:cNvSpPr>
          <p:nvPr>
            <p:ph type="title"/>
          </p:nvPr>
        </p:nvSpPr>
        <p:spPr/>
        <p:txBody>
          <a:bodyPr/>
          <a:lstStyle/>
          <a:p>
            <a:pPr>
              <a:defRPr lang="de-de"/>
            </a:pPr>
            <a:r>
              <a:t>Titelmasterformat durch Klicken bearbeiten</a:t>
            </a:r>
          </a:p>
        </p:txBody>
      </p:sp>
      <p:sp>
        <p:nvSpPr>
          <p:cNvPr id="3" name="Vertikaler Text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Q0JC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D4QAAAAAAAAMAAAABQAAAAAAAAAAAD//wAAAQAAAP//AAABAA=="/>
              </a:ext>
            </a:extLst>
          </p:cNvSpPr>
          <p:nvPr>
            <p:ph idx="1"/>
          </p:nvPr>
        </p:nvSpPr>
        <p:spPr/>
        <p:txBody>
          <a:bodyPr vert="vert" wrap="square" lIns="91440" tIns="45720" rIns="91440" bIns="45720" numCol="1" spcCol="215900" anchor="t">
            <a:prstTxWarp prst="textNoShape">
              <a:avLst/>
            </a:prstTxWarp>
          </a:bodyPr>
          <a:lstStyle/>
          <a:p>
            <a:pPr>
              <a:defRPr lang="de-de"/>
            </a:pPr>
            <a:r>
              <a:t>Textmasterformat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q9Hh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MAAAABQAAAAAAAAAAAD//wAAAQAAAP//AAABAA=="/>
              </a:ext>
            </a:extLst>
          </p:cNvSpPr>
          <p:nvPr>
            <p:ph type="dt" sz="half" idx="10"/>
          </p:nvPr>
        </p:nvSpPr>
        <p:spPr/>
        <p:txBody>
          <a:bodyPr/>
          <a:lstStyle/>
          <a:p>
            <a:pPr>
              <a:defRPr lang="de-de"/>
            </a:pPr>
            <a:fld id="{3A078677-39D7-5270-99BF-CF25C8F16F9A}" type="datetime1">
              <a:t>30.09.2022</a:t>
            </a:fld>
            <a:r>
              <a:t>2017</a:t>
            </a:r>
          </a:p>
        </p:txBody>
      </p:sp>
      <p:sp>
        <p:nvSpPr>
          <p:cNvPr id="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R6nk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MAAAABQAAAAAAAAAAAD//wAAAQAAAP//AAABAA=="/>
              </a:ext>
            </a:extLst>
          </p:cNvSpPr>
          <p:nvPr>
            <p:ph type="ftr" sz="quarter" idx="11"/>
          </p:nvPr>
        </p:nvSpPr>
        <p:spPr/>
        <p:txBody>
          <a:bodyPr/>
          <a:lstStyle/>
          <a:p>
            <a:pPr>
              <a:defRPr lang="de-de"/>
            </a:pPr>
            <a:r>
              <a:t>Kolpingfamilie Worms, September 2017Kolpingfamilie Worms, Juli 2017</a:t>
            </a:r>
          </a:p>
        </p:txBody>
      </p:sp>
      <p:sp>
        <p:nvSpPr>
          <p:cNvPr id="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TV4Q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MAAAABQAAAAAAAAAAAD//wAAAQAAAP//AAABAA=="/>
              </a:ext>
            </a:extLst>
          </p:cNvSpPr>
          <p:nvPr>
            <p:ph type="sldNum" sz="quarter" idx="12"/>
          </p:nvPr>
        </p:nvSpPr>
        <p:spPr/>
        <p:txBody>
          <a:bodyPr/>
          <a:lstStyle/>
          <a:p>
            <a:pPr>
              <a:defRPr lang="de-de"/>
            </a:pPr>
            <a:fld id="{3A07DDE4-AAD7-522B-99BF-5C7E93F16F09}" type="slidenum">
              <a:t>‹Nr.›</a:t>
            </a:fld>
            <a:endParaRPr/>
          </a:p>
        </p:txBody>
      </p:sp>
    </p:spTree>
  </p:cSld>
  <p:clrMapOvr>
    <a:masterClrMapping/>
  </p:clrMapOvr>
  <p:hf hdr="0" ftr="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IcdO2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CgAALEBAABwNQAAsCUAABAAAAAmAAAACAAAAD8QAAAAAAAAMAAAABQAAAAAAAAAAAD//wAAAQAAAP//AAABAA=="/>
              </a:ext>
            </a:extLst>
          </p:cNvSpPr>
          <p:nvPr>
            <p:ph type="title"/>
          </p:nvPr>
        </p:nvSpPr>
        <p:spPr>
          <a:xfrm>
            <a:off x="6629400" y="274955"/>
            <a:ext cx="2057400" cy="5851525"/>
          </a:xfrm>
        </p:spPr>
        <p:txBody>
          <a:bodyPr vert="vert" wrap="square" lIns="91440" tIns="45720" rIns="91440" bIns="45720" numCol="1" spcCol="215900" anchor="ctr">
            <a:prstTxWarp prst="textNoShape">
              <a:avLst/>
            </a:prstTxWarp>
          </a:bodyPr>
          <a:lstStyle/>
          <a:p>
            <a:pPr>
              <a:defRPr lang="de-de"/>
            </a:pPr>
            <a:r>
              <a:t>Titelmasterformat durch Klicken bearbeiten</a:t>
            </a:r>
          </a:p>
        </p:txBody>
      </p:sp>
      <p:sp>
        <p:nvSpPr>
          <p:cNvPr id="3" name="Vertikaler Text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L5NDG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DYJwAAsCUAABAAAAAmAAAACAAAAD8QAAAAAAAAMAAAABQAAAAAAAAAAAD//wAAAQAAAP//AAABAA=="/>
              </a:ext>
            </a:extLst>
          </p:cNvSpPr>
          <p:nvPr>
            <p:ph idx="1"/>
          </p:nvPr>
        </p:nvSpPr>
        <p:spPr>
          <a:xfrm>
            <a:off x="457200" y="274955"/>
            <a:ext cx="6019800" cy="5851525"/>
          </a:xfrm>
        </p:spPr>
        <p:txBody>
          <a:bodyPr vert="vert" wrap="square" lIns="91440" tIns="45720" rIns="91440" bIns="45720" numCol="1" spcCol="215900" anchor="t">
            <a:prstTxWarp prst="textNoShape">
              <a:avLst/>
            </a:prstTxWarp>
          </a:bodyPr>
          <a:lstStyle/>
          <a:p>
            <a:pPr>
              <a:defRPr lang="de-de"/>
            </a:pPr>
            <a:r>
              <a:t>Textmasterformat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MU0an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MAAAABQAAAAAAAAAAAD//wAAAQAAAP//AAABAA=="/>
              </a:ext>
            </a:extLst>
          </p:cNvSpPr>
          <p:nvPr>
            <p:ph type="dt" sz="half" idx="10"/>
          </p:nvPr>
        </p:nvSpPr>
        <p:spPr/>
        <p:txBody>
          <a:bodyPr/>
          <a:lstStyle/>
          <a:p>
            <a:pPr>
              <a:defRPr lang="de-de"/>
            </a:pPr>
            <a:fld id="{3A07B0D3-9DD7-5246-99BF-6B13FEF16F3E}" type="datetime1">
              <a:t>30.09.2022</a:t>
            </a:fld>
            <a:r>
              <a:t>2017</a:t>
            </a:r>
          </a:p>
        </p:txBody>
      </p:sp>
      <p:sp>
        <p:nvSpPr>
          <p:cNvPr id="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xf2i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MAAAABQAAAAAAAAAAAD//wAAAQAAAP//AAABAA=="/>
              </a:ext>
            </a:extLst>
          </p:cNvSpPr>
          <p:nvPr>
            <p:ph type="ftr" sz="quarter" idx="11"/>
          </p:nvPr>
        </p:nvSpPr>
        <p:spPr/>
        <p:txBody>
          <a:bodyPr/>
          <a:lstStyle/>
          <a:p>
            <a:pPr>
              <a:defRPr lang="de-de"/>
            </a:pPr>
            <a:r>
              <a:t>Kolpingfamilie Worms, September 2017Kolpingfamilie Worms, Juli 2017</a:t>
            </a:r>
          </a:p>
        </p:txBody>
      </p:sp>
      <p:sp>
        <p:nvSpPr>
          <p:cNvPr id="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T1gE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MAAAABQAAAAAAAAAAAD//wAAAQAAAP//AAABAA=="/>
              </a:ext>
            </a:extLst>
          </p:cNvSpPr>
          <p:nvPr>
            <p:ph type="sldNum" sz="quarter" idx="12"/>
          </p:nvPr>
        </p:nvSpPr>
        <p:spPr/>
        <p:txBody>
          <a:bodyPr/>
          <a:lstStyle/>
          <a:p>
            <a:pPr>
              <a:defRPr lang="de-de"/>
            </a:pPr>
            <a:fld id="{3A0785CA-84D7-5273-99BF-7226CBF16F27}" type="slidenum">
              <a:t>‹Nr.›</a:t>
            </a:fld>
            <a:endParaRPr/>
          </a:p>
        </p:txBody>
      </p:sp>
    </p:spTree>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HgDT3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AAAAAAAAAAAMAAAABQAAAAAAAAAAAD//wAAAQAAAP//AAABAA=="/>
              </a:ext>
            </a:extLst>
          </p:cNvSpPr>
          <p:nvPr>
            <p:ph type="title"/>
          </p:nvPr>
        </p:nvSpPr>
        <p:spPr/>
        <p:txBody>
          <a:bodyPr/>
          <a:lstStyle/>
          <a:p>
            <a:pPr>
              <a:defRPr lang="de-de"/>
            </a:pPr>
            <a:r>
              <a:t>Titelmasterformat durch Klicken bearbeiten</a:t>
            </a:r>
          </a:p>
        </p:txBody>
      </p:sp>
      <p:sp>
        <p:nvSpPr>
          <p:cNvPr id="3" name="Vertikaler Text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D4QAAAAAAAAMAAAABQAAAAAAAAAAAD//wAAAQAAAP//AAABAA=="/>
              </a:ext>
            </a:extLst>
          </p:cNvSpPr>
          <p:nvPr>
            <p:ph idx="1"/>
          </p:nvPr>
        </p:nvSpPr>
        <p:spPr/>
        <p:txBody>
          <a:bodyPr vert="vert" wrap="square" lIns="91440" tIns="45720" rIns="91440" bIns="45720" numCol="1" spcCol="215900" anchor="t">
            <a:prstTxWarp prst="textNoShape">
              <a:avLst/>
            </a:prstTxWarp>
          </a:bodyPr>
          <a:lstStyle/>
          <a:p>
            <a:pPr>
              <a:defRPr lang="de-de"/>
            </a:pPr>
            <a:r>
              <a:t>Textmasterformat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KveXr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MAAAABQAAAAAAAAAAAD//wAAAQAAAP//AAABAA=="/>
              </a:ext>
            </a:extLst>
          </p:cNvSpPr>
          <p:nvPr>
            <p:ph type="dt" sz="half" idx="10"/>
          </p:nvPr>
        </p:nvSpPr>
        <p:spPr/>
        <p:txBody>
          <a:bodyPr/>
          <a:lstStyle/>
          <a:p>
            <a:pPr>
              <a:defRPr lang="de-de"/>
            </a:pPr>
            <a:fld id="{3A078F94-DAD7-5279-99BF-2C2CC1F16F79}" type="datetime1">
              <a:t>30.09.2022</a:t>
            </a:fld>
            <a:r>
              <a:t>2017</a:t>
            </a:r>
          </a:p>
        </p:txBody>
      </p:sp>
      <p:sp>
        <p:nvSpPr>
          <p:cNvPr id="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MAAAABQAAAAAAAAAAAD//wAAAQAAAP//AAABAA=="/>
              </a:ext>
            </a:extLst>
          </p:cNvSpPr>
          <p:nvPr>
            <p:ph type="ftr" sz="quarter" idx="11"/>
          </p:nvPr>
        </p:nvSpPr>
        <p:spPr/>
        <p:txBody>
          <a:bodyPr/>
          <a:lstStyle/>
          <a:p>
            <a:pPr>
              <a:defRPr lang="de-de"/>
            </a:pPr>
            <a:r>
              <a:t>Kolpingfamilie Worms, September 2017Kolpingfamilie Worms, Juli 2017</a:t>
            </a:r>
          </a:p>
        </p:txBody>
      </p:sp>
      <p:sp>
        <p:nvSpPr>
          <p:cNvPr id="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MAAAABQAAAAAAAAAAAD//wAAAQAAAP//AAABAA=="/>
              </a:ext>
            </a:extLst>
          </p:cNvSpPr>
          <p:nvPr>
            <p:ph type="sldNum" sz="quarter" idx="12"/>
          </p:nvPr>
        </p:nvSpPr>
        <p:spPr/>
        <p:txBody>
          <a:bodyPr/>
          <a:lstStyle/>
          <a:p>
            <a:pPr>
              <a:defRPr lang="de-de"/>
            </a:pPr>
            <a:fld id="{3A07A626-68D7-5250-99BF-9E05E8F16FCB}" type="slidenum">
              <a:t>‹Nr.›</a:t>
            </a:fld>
            <a:endParaRPr/>
          </a:p>
        </p:txBody>
      </p:sp>
    </p:spTree>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B4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CgAALEBAABwNQAAsCUAABAAAAAmAAAACAAAAD8QAAAAAAAAMAAAABQAAAAAAAAAAAD//wAAAQAAAP//AAABAA=="/>
              </a:ext>
            </a:extLst>
          </p:cNvSpPr>
          <p:nvPr>
            <p:ph type="title"/>
          </p:nvPr>
        </p:nvSpPr>
        <p:spPr>
          <a:xfrm>
            <a:off x="6629400" y="274955"/>
            <a:ext cx="2057400" cy="5851525"/>
          </a:xfrm>
        </p:spPr>
        <p:txBody>
          <a:bodyPr vert="vert" wrap="square" lIns="91440" tIns="45720" rIns="91440" bIns="45720" numCol="1" spcCol="215900" anchor="ctr">
            <a:prstTxWarp prst="textNoShape">
              <a:avLst/>
            </a:prstTxWarp>
          </a:bodyPr>
          <a:lstStyle/>
          <a:p>
            <a:pPr>
              <a:defRPr lang="de-de"/>
            </a:pPr>
            <a:r>
              <a:t>Titelmasterformat durch Klicken bearbeiten</a:t>
            </a:r>
          </a:p>
        </p:txBody>
      </p:sp>
      <p:sp>
        <p:nvSpPr>
          <p:cNvPr id="3" name="Vertikaler Text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Q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KA+86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DYJwAAsCUAABAAAAAmAAAACAAAAD8QAAAAAAAAMAAAABQAAAAAAAAAAAD//wAAAQAAAP//AAABAA=="/>
              </a:ext>
            </a:extLst>
          </p:cNvSpPr>
          <p:nvPr>
            <p:ph idx="1"/>
          </p:nvPr>
        </p:nvSpPr>
        <p:spPr>
          <a:xfrm>
            <a:off x="457200" y="274955"/>
            <a:ext cx="6019800" cy="5851525"/>
          </a:xfrm>
        </p:spPr>
        <p:txBody>
          <a:bodyPr vert="vert" wrap="square" lIns="91440" tIns="45720" rIns="91440" bIns="45720" numCol="1" spcCol="215900" anchor="t">
            <a:prstTxWarp prst="textNoShape">
              <a:avLst/>
            </a:prstTxWarp>
          </a:bodyPr>
          <a:lstStyle/>
          <a:p>
            <a:pPr>
              <a:defRPr lang="de-de"/>
            </a:pPr>
            <a:r>
              <a:t>Textmasterformat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yiqq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AAAAAAAAAAAMAAAABQAAAAAAAAAAAD//wAAAQAAAP//AAABAA=="/>
              </a:ext>
            </a:extLst>
          </p:cNvSpPr>
          <p:nvPr>
            <p:ph type="dt" sz="half" idx="10"/>
          </p:nvPr>
        </p:nvSpPr>
        <p:spPr/>
        <p:txBody>
          <a:bodyPr/>
          <a:lstStyle/>
          <a:p>
            <a:pPr>
              <a:defRPr lang="de-de"/>
            </a:pPr>
            <a:fld id="{3A07983E-70D7-526E-99BF-863BD6F16FD3}" type="datetime1">
              <a:t>30.09.2022</a:t>
            </a:fld>
            <a:r>
              <a:t>2017</a:t>
            </a:r>
          </a:p>
        </p:txBody>
      </p:sp>
      <p:sp>
        <p:nvSpPr>
          <p:cNvPr id="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FacT3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AAAAAAAAAAAMAAAABQAAAAAAAAAAAD//wAAAQAAAP//AAABAA=="/>
              </a:ext>
            </a:extLst>
          </p:cNvSpPr>
          <p:nvPr>
            <p:ph type="ftr" sz="quarter" idx="11"/>
          </p:nvPr>
        </p:nvSpPr>
        <p:spPr/>
        <p:txBody>
          <a:bodyPr/>
          <a:lstStyle/>
          <a:p>
            <a:pPr>
              <a:defRPr lang="de-de"/>
            </a:pPr>
            <a:r>
              <a:t>Kolpingfamilie Worms, September 2017Kolpingfamilie Worms, Juli 2017</a:t>
            </a:r>
          </a:p>
        </p:txBody>
      </p:sp>
      <p:sp>
        <p:nvSpPr>
          <p:cNvPr id="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Pu7IN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AAAAAAAAAAAMAAAABQAAAAAAAAAAAD//wAAAQAAAP//AAABAA=="/>
              </a:ext>
            </a:extLst>
          </p:cNvSpPr>
          <p:nvPr>
            <p:ph type="sldNum" sz="quarter" idx="12"/>
          </p:nvPr>
        </p:nvSpPr>
        <p:spPr/>
        <p:txBody>
          <a:bodyPr/>
          <a:lstStyle/>
          <a:p>
            <a:pPr>
              <a:defRPr lang="de-de"/>
            </a:pPr>
            <a:fld id="{3A07FA1E-50D7-520C-99BF-A659B4F16FF3}" type="slidenum">
              <a:t>‹Nr.›</a:t>
            </a:fld>
            <a:endParaRPr/>
          </a:p>
        </p:txBody>
      </p:sp>
    </p:spTree>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U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cAAOgGAAA4MQAAmBUAABAAAAAmAAAACAAAAL2QAAAAAAAAMAAAABQAAAAAAAAAAAD//wAAAQAAAP//AAABAA=="/>
              </a:ext>
            </a:extLst>
          </p:cNvSpPr>
          <p:nvPr>
            <p:ph type="ctrTitle"/>
          </p:nvPr>
        </p:nvSpPr>
        <p:spPr>
          <a:xfrm>
            <a:off x="1143000" y="1122680"/>
            <a:ext cx="6858000" cy="2387600"/>
          </a:xfrm>
        </p:spPr>
        <p:txBody>
          <a:bodyPr vert="horz" wrap="square" lIns="91440" tIns="45720" rIns="91440" bIns="45720" numCol="1" spcCol="215900" anchor="b">
            <a:prstTxWarp prst="textNoShape">
              <a:avLst/>
            </a:prstTxWarp>
          </a:bodyPr>
          <a:lstStyle>
            <a:lvl1pPr algn="ctr">
              <a:defRPr lang="de-de" sz="6000"/>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Mastertitelformat bearbeiten</a:t>
            </a:r>
          </a:p>
        </p:txBody>
      </p:sp>
      <p:sp>
        <p:nvSpPr>
          <p:cNvPr id="3" name="Untertitel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C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cAACkWAAA4MQAAWCAAABAAAAAmAAAACAAAAAGAAAAAAAAAMAAAABQAAAAAAAAAAAD//wAAAQAAAP//AAABAA=="/>
              </a:ext>
            </a:extLst>
          </p:cNvSpPr>
          <p:nvPr>
            <p:ph type="subTitle" idx="1"/>
          </p:nvPr>
        </p:nvSpPr>
        <p:spPr>
          <a:xfrm>
            <a:off x="1143000" y="3602355"/>
            <a:ext cx="6858000" cy="1655445"/>
          </a:xfrm>
        </p:spPr>
        <p:txBody>
          <a:bodyPr/>
          <a:lstStyle>
            <a:lvl1pPr marL="0" indent="0" algn="ctr">
              <a:buNone/>
              <a:defRPr lang="de-de" sz="2400"/>
            </a:lvl1pPr>
            <a:lvl2pPr marL="457200" indent="0" algn="ctr">
              <a:buNone/>
              <a:defRPr lang="de-de" sz="2000"/>
            </a:lvl2pPr>
            <a:lvl3pPr marL="914400" indent="0" algn="ctr">
              <a:buNone/>
              <a:defRPr lang="de-de" sz="1800"/>
            </a:lvl3pPr>
            <a:lvl4pPr marL="1371600" indent="0" algn="ctr">
              <a:buNone/>
              <a:defRPr lang="de-de" sz="1600"/>
            </a:lvl4pPr>
            <a:lvl5pPr marL="1828800" indent="0" algn="ctr">
              <a:buNone/>
              <a:defRPr lang="de-de" sz="1600"/>
            </a:lvl5pPr>
            <a:lvl6pPr marL="2286000" indent="0" algn="ctr">
              <a:buNone/>
              <a:defRPr lang="de-de" sz="1600"/>
            </a:lvl6pPr>
            <a:lvl7pPr marL="2743200" indent="0" algn="ctr">
              <a:buNone/>
              <a:defRPr lang="de-de" sz="1600"/>
            </a:lvl7pPr>
            <a:lvl8pPr marL="3200400" indent="0" algn="ctr">
              <a:buNone/>
              <a:defRPr lang="de-de" sz="1600"/>
            </a:lvl8pPr>
            <a:lvl9pPr marL="3657600" indent="0" algn="ctr">
              <a:buNone/>
              <a:defRPr lang="de-de" sz="1600"/>
            </a:lvl9pPr>
          </a:lstStyle>
          <a:p>
            <a:pPr>
              <a:defRPr lang="de-de"/>
            </a:pPr>
            <a:r>
              <a:t>Master-Untertitelformat bearbeiten</a:t>
            </a:r>
          </a:p>
        </p:txBody>
      </p:sp>
      <p:sp>
        <p:nvSpPr>
          <p:cNvPr id="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wG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BonAACGEAAAWSkAABAAAAAmAAAACAAAAAAAAAAAAAAAMAAAABQAAAAAAAAAAAD//wAAAQAAAP//AAABAA=="/>
              </a:ext>
            </a:extLst>
          </p:cNvSpPr>
          <p:nvPr>
            <p:ph type="dt" sz="half" idx="10"/>
          </p:nvPr>
        </p:nvSpPr>
        <p:spPr/>
        <p:txBody>
          <a:bodyPr/>
          <a:lstStyle/>
          <a:p>
            <a:pPr>
              <a:defRPr lang="de-de"/>
            </a:pPr>
            <a:fld id="{3A0784EC-A2D7-5272-99BF-5427CAF16F01}" type="datetime1">
              <a:t>30.09.2022</a:t>
            </a:fld>
            <a:endParaRPr/>
          </a:p>
        </p:txBody>
      </p:sp>
      <p:sp>
        <p:nvSpPr>
          <p:cNvPr id="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iZT3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hIAABonAACeJQAAWSkAABAAAAAmAAAACAAAAAAAAAAAAAAAMAAAABQAAAAAAAAAAAD//wAAAQAAAP//AAABAA=="/>
              </a:ext>
            </a:extLst>
          </p:cNvSpPr>
          <p:nvPr>
            <p:ph type="ftr" sz="quarter" idx="11"/>
          </p:nvPr>
        </p:nvSpPr>
        <p:spPr/>
        <p:txBody>
          <a:bodyPr/>
          <a:lstStyle/>
          <a:p>
            <a:pPr>
              <a:defRPr lang="de-de"/>
            </a:pPr>
            <a:endParaRPr/>
          </a:p>
        </p:txBody>
      </p:sp>
      <p:sp>
        <p:nvSpPr>
          <p:cNvPr id="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0W6yQ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icAABonAABiNAAAWSkAABAAAAAmAAAACAAAAAAAAAAAAAAAMAAAABQAAAAAAAAAAAD//wAAAQAAAP//AAABAA=="/>
              </a:ext>
            </a:extLst>
          </p:cNvSpPr>
          <p:nvPr>
            <p:ph type="sldNum" sz="quarter" idx="12"/>
          </p:nvPr>
        </p:nvSpPr>
        <p:spPr/>
        <p:txBody>
          <a:bodyPr/>
          <a:lstStyle/>
          <a:p>
            <a:pPr>
              <a:defRPr lang="de-de"/>
            </a:pPr>
            <a:fld id="{3A07E51B-55D7-5213-99BF-A346ABF16FF6}" type="slidenum">
              <a:t>‹Nr.›</a:t>
            </a:fld>
            <a:endParaRPr/>
          </a:p>
        </p:txBody>
      </p:sp>
    </p:spTree>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Q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D8CAABiNAAAZwoAABAAAAAmAAAACAAAAAAAAAAAAAAAMAAAABQAAAAAAAAAAAD//wAAAQAAAP//AAABAA=="/>
              </a:ext>
            </a:extLst>
          </p:cNvSpPr>
          <p:nvPr>
            <p:ph type="title"/>
          </p:nvPr>
        </p:nvSpPr>
        <p:spPr/>
        <p:txBody>
          <a:bodyPr/>
          <a:lstStyle/>
          <a:p>
            <a:pPr>
              <a:defRPr lang="de-de"/>
            </a:pPr>
            <a:r>
              <a:t>Mastertitelformat bearbeiten</a:t>
            </a:r>
          </a:p>
        </p:txBody>
      </p:sp>
      <p:sp>
        <p:nvSpPr>
          <p:cNvPr id="3"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U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DsLAABiNAAAACYAABAAAAAmAAAACAAAAAAAAAAAAAAAMAAAABQAAAAAAAAAAAD//wAAAQAAAP//AAABAA=="/>
              </a:ext>
            </a:extLst>
          </p:cNvSpPr>
          <p:nvPr>
            <p:ph idx="1"/>
          </p:nvPr>
        </p:nvSpPr>
        <p:spPr/>
        <p:txBody>
          <a:bodyPr/>
          <a:lstStyle/>
          <a:p>
            <a:pPr>
              <a:defRPr lang="de-de"/>
            </a:pPr>
            <a:r>
              <a:t>Mastertextformat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A+86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BonAACGEAAAWSkAABAAAAAmAAAACAAAAAAAAAAAAAAAMAAAABQAAAAAAAAAAAD//wAAAQAAAP//AAABAA=="/>
              </a:ext>
            </a:extLst>
          </p:cNvSpPr>
          <p:nvPr>
            <p:ph type="dt" sz="half" idx="10"/>
          </p:nvPr>
        </p:nvSpPr>
        <p:spPr/>
        <p:txBody>
          <a:bodyPr/>
          <a:lstStyle/>
          <a:p>
            <a:pPr>
              <a:defRPr lang="de-de"/>
            </a:pPr>
            <a:fld id="{3A07A8C1-8FD7-525E-99BF-790BE6F16F2C}" type="datetime1">
              <a:t>30.09.2022</a:t>
            </a:fld>
            <a:endParaRPr/>
          </a:p>
        </p:txBody>
      </p:sp>
      <p:sp>
        <p:nvSpPr>
          <p:cNvPr id="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5BS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hIAABonAACeJQAAWSkAABAAAAAmAAAACAAAAAAAAAAAAAAAMAAAABQAAAAAAAAAAAD//wAAAQAAAP//AAABAA=="/>
              </a:ext>
            </a:extLst>
          </p:cNvSpPr>
          <p:nvPr>
            <p:ph type="ftr" sz="quarter" idx="11"/>
          </p:nvPr>
        </p:nvSpPr>
        <p:spPr/>
        <p:txBody>
          <a:bodyPr/>
          <a:lstStyle/>
          <a:p>
            <a:pPr>
              <a:defRPr lang="de-de"/>
            </a:pPr>
            <a:endParaRPr/>
          </a:p>
        </p:txBody>
      </p:sp>
      <p:sp>
        <p:nvSpPr>
          <p:cNvPr id="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zfd9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icAABonAABiNAAAWSkAABAAAAAmAAAACAAAAAAAAAAAAAAAMAAAABQAAAAAAAAAAAD//wAAAQAAAP//AAABAA=="/>
              </a:ext>
            </a:extLst>
          </p:cNvSpPr>
          <p:nvPr>
            <p:ph type="sldNum" sz="quarter" idx="12"/>
          </p:nvPr>
        </p:nvSpPr>
        <p:spPr/>
        <p:txBody>
          <a:bodyPr/>
          <a:lstStyle/>
          <a:p>
            <a:pPr>
              <a:defRPr lang="de-de"/>
            </a:pPr>
            <a:fld id="{3A07AD71-3FD7-525B-99BF-C90EE3F16F9C}" type="slidenum">
              <a:t>‹Nr.›</a:t>
            </a:fld>
            <a:endParaRPr/>
          </a:p>
        </p:txBody>
      </p:sp>
    </p:spTree>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1wMAAIUKAABbNAAAERwAABAAAAAmAAAACAAAAL2QAAAAAAAAMAAAABQAAAAAAAAAAAD//wAAAQAAAP//AAABAA=="/>
              </a:ext>
            </a:extLst>
          </p:cNvSpPr>
          <p:nvPr>
            <p:ph type="title"/>
          </p:nvPr>
        </p:nvSpPr>
        <p:spPr>
          <a:xfrm>
            <a:off x="624205" y="1710055"/>
            <a:ext cx="7886700" cy="2852420"/>
          </a:xfrm>
        </p:spPr>
        <p:txBody>
          <a:bodyPr vert="horz" wrap="square" lIns="91440" tIns="45720" rIns="91440" bIns="45720" numCol="1" spcCol="215900" anchor="b">
            <a:prstTxWarp prst="textNoShape">
              <a:avLst/>
            </a:prstTxWarp>
          </a:bodyPr>
          <a:lstStyle>
            <a:lvl1pPr>
              <a:defRPr lang="de-de" sz="6000"/>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Mastertitelformat bearbeiten</a:t>
            </a:r>
          </a:p>
        </p:txBody>
      </p:sp>
      <p:sp>
        <p:nvSpPr>
          <p:cNvPr id="3" name="Text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B6Ja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1wMAADwcAABbNAAAdiUAABAAAAAmAAAACAAAAAGAAAAAAAAAMAAAABQAAAAAAAAAAAD//wAAAQAAAP//AAABAA=="/>
              </a:ext>
            </a:extLst>
          </p:cNvSpPr>
          <p:nvPr>
            <p:ph idx="1"/>
          </p:nvPr>
        </p:nvSpPr>
        <p:spPr>
          <a:xfrm>
            <a:off x="624205" y="4589780"/>
            <a:ext cx="7886700" cy="1499870"/>
          </a:xfrm>
        </p:spPr>
        <p:txBody>
          <a:bodyPr/>
          <a:lstStyle>
            <a:lvl1pPr marL="0" indent="0">
              <a:buNone/>
              <a:defRPr lang="de-de" sz="2400">
                <a:solidFill>
                  <a:srgbClr val="8C8C8C"/>
                </a:solidFill>
              </a:defRPr>
            </a:lvl1pPr>
            <a:lvl2pPr marL="457200" indent="0">
              <a:buNone/>
              <a:defRPr lang="de-de" sz="2000">
                <a:solidFill>
                  <a:srgbClr val="8C8C8C"/>
                </a:solidFill>
              </a:defRPr>
            </a:lvl2pPr>
            <a:lvl3pPr marL="914400" indent="0">
              <a:buNone/>
              <a:defRPr lang="de-de" sz="1800">
                <a:solidFill>
                  <a:srgbClr val="8C8C8C"/>
                </a:solidFill>
              </a:defRPr>
            </a:lvl3pPr>
            <a:lvl4pPr marL="1371600" indent="0">
              <a:buNone/>
              <a:defRPr lang="de-de" sz="1600">
                <a:solidFill>
                  <a:srgbClr val="8C8C8C"/>
                </a:solidFill>
              </a:defRPr>
            </a:lvl4pPr>
            <a:lvl5pPr marL="1828800" indent="0">
              <a:buNone/>
              <a:defRPr lang="de-de" sz="1600">
                <a:solidFill>
                  <a:srgbClr val="8C8C8C"/>
                </a:solidFill>
              </a:defRPr>
            </a:lvl5pPr>
            <a:lvl6pPr marL="2286000" indent="0">
              <a:buNone/>
              <a:defRPr lang="de-de" sz="1600">
                <a:solidFill>
                  <a:srgbClr val="8C8C8C"/>
                </a:solidFill>
              </a:defRPr>
            </a:lvl6pPr>
            <a:lvl7pPr marL="2743200" indent="0">
              <a:buNone/>
              <a:defRPr lang="de-de" sz="1600">
                <a:solidFill>
                  <a:srgbClr val="8C8C8C"/>
                </a:solidFill>
              </a:defRPr>
            </a:lvl7pPr>
            <a:lvl8pPr marL="3200400" indent="0">
              <a:buNone/>
              <a:defRPr lang="de-de" sz="1600">
                <a:solidFill>
                  <a:srgbClr val="8C8C8C"/>
                </a:solidFill>
              </a:defRPr>
            </a:lvl8pPr>
            <a:lvl9pPr marL="3657600" indent="0">
              <a:buNone/>
              <a:defRPr lang="de-de" sz="1600">
                <a:solidFill>
                  <a:srgbClr val="8C8C8C"/>
                </a:solidFill>
              </a:defRPr>
            </a:lvl9pPr>
          </a:lstStyle>
          <a:p>
            <a:pPr>
              <a:defRPr lang="de-de"/>
            </a:pPr>
            <a:r>
              <a:t>Mastertextformat bearbeiten</a:t>
            </a:r>
          </a:p>
        </p:txBody>
      </p:sp>
      <p:sp>
        <p:nvSpPr>
          <p:cNvPr id="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NKEK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BonAACGEAAAWSkAABAAAAAmAAAACAAAAAAAAAAAAAAAMAAAABQAAAAAAAAAAAD//wAAAQAAAP//AAABAA=="/>
              </a:ext>
            </a:extLst>
          </p:cNvSpPr>
          <p:nvPr>
            <p:ph type="dt" sz="half" idx="10"/>
          </p:nvPr>
        </p:nvSpPr>
        <p:spPr/>
        <p:txBody>
          <a:bodyPr/>
          <a:lstStyle/>
          <a:p>
            <a:pPr>
              <a:defRPr lang="de-de"/>
            </a:pPr>
            <a:fld id="{3A07B728-66D7-5241-99BF-9014F9F16FC5}" type="datetime1">
              <a:t>30.09.2022</a:t>
            </a:fld>
            <a:endParaRPr/>
          </a:p>
        </p:txBody>
      </p:sp>
      <p:sp>
        <p:nvSpPr>
          <p:cNvPr id="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g/86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hIAABonAACeJQAAWSkAABAAAAAmAAAACAAAAAAAAAAAAAAAMAAAABQAAAAAAAAAAAD//wAAAQAAAP//AAABAA=="/>
              </a:ext>
            </a:extLst>
          </p:cNvSpPr>
          <p:nvPr>
            <p:ph type="ftr" sz="quarter" idx="11"/>
          </p:nvPr>
        </p:nvSpPr>
        <p:spPr/>
        <p:txBody>
          <a:bodyPr/>
          <a:lstStyle/>
          <a:p>
            <a:pPr>
              <a:defRPr lang="de-de"/>
            </a:pPr>
            <a:endParaRPr/>
          </a:p>
        </p:txBody>
      </p:sp>
      <p:sp>
        <p:nvSpPr>
          <p:cNvPr id="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icAABonAABiNAAAWSkAABAAAAAmAAAACAAAAAAAAAAAAAAAMAAAABQAAAAAAAAAAAD//wAAAQAAAP//AAABAA=="/>
              </a:ext>
            </a:extLst>
          </p:cNvSpPr>
          <p:nvPr>
            <p:ph type="sldNum" sz="quarter" idx="12"/>
          </p:nvPr>
        </p:nvSpPr>
        <p:spPr/>
        <p:txBody>
          <a:bodyPr/>
          <a:lstStyle/>
          <a:p>
            <a:pPr>
              <a:defRPr lang="de-de"/>
            </a:pPr>
            <a:fld id="{3A07F8A7-E9D7-520E-99BF-1F5BB6F16F4A}" type="slidenum">
              <a:t>‹Nr.›</a:t>
            </a:fld>
            <a:endParaRPr/>
          </a:p>
        </p:txBody>
      </p:sp>
    </p:spTree>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gW+6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D8CAABiNAAAZwoAABAAAAAmAAAACAAAAAAAAAAAAAAAMAAAABQAAAAAAAAAAAD//wAAAQAAAP//AAABAA=="/>
              </a:ext>
            </a:extLst>
          </p:cNvSpPr>
          <p:nvPr>
            <p:ph type="title"/>
          </p:nvPr>
        </p:nvSpPr>
        <p:spPr/>
        <p:txBody>
          <a:bodyPr/>
          <a:lstStyle/>
          <a:p>
            <a:pPr>
              <a:defRPr lang="de-de"/>
            </a:pPr>
            <a:r>
              <a:t>Mastertitelformat bearbeiten</a:t>
            </a:r>
          </a:p>
        </p:txBody>
      </p:sp>
      <p:sp>
        <p:nvSpPr>
          <p:cNvPr id="3"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ArdC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DsLAACoGwAAACYAABAAAAAmAAAACAAAAAEAAAAAAAAAMAAAABQAAAAAAAAAAAD//wAAAQAAAP//AAABAA=="/>
              </a:ext>
            </a:extLst>
          </p:cNvSpPr>
          <p:nvPr>
            <p:ph idx="1"/>
          </p:nvPr>
        </p:nvSpPr>
        <p:spPr>
          <a:xfrm>
            <a:off x="628650" y="1825625"/>
            <a:ext cx="3867150" cy="4351655"/>
          </a:xfrm>
        </p:spPr>
        <p:txBody>
          <a:bodyPr/>
          <a:lstStyle/>
          <a:p>
            <a:pPr>
              <a:defRPr lang="de-de"/>
            </a:pPr>
            <a:r>
              <a:t>Mastertextformat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4" name="Inhalt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M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mBwAADsLAABiNAAAACYAABAAAAAmAAAACAAAAAEAAAAAAAAAMAAAABQAAAAAAAAAAAD//wAAAQAAAP//AAABAA=="/>
              </a:ext>
            </a:extLst>
          </p:cNvSpPr>
          <p:nvPr>
            <p:ph idx="2"/>
          </p:nvPr>
        </p:nvSpPr>
        <p:spPr>
          <a:xfrm>
            <a:off x="4648200" y="1825625"/>
            <a:ext cx="3867150" cy="4351655"/>
          </a:xfrm>
        </p:spPr>
        <p:txBody>
          <a:bodyPr/>
          <a:lstStyle/>
          <a:p>
            <a:pPr>
              <a:defRPr lang="de-de"/>
            </a:pPr>
            <a:r>
              <a:t>Mastertextformat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5" name="Datums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A/86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BonAACGEAAAWSkAABAAAAAmAAAACAAAAAAAAAAAAAAAMAAAABQAAAAAAAAAAAD//wAAAQAAAP//AAABAA=="/>
              </a:ext>
            </a:extLst>
          </p:cNvSpPr>
          <p:nvPr>
            <p:ph type="dt" sz="half" idx="10"/>
          </p:nvPr>
        </p:nvSpPr>
        <p:spPr/>
        <p:txBody>
          <a:bodyPr/>
          <a:lstStyle/>
          <a:p>
            <a:pPr>
              <a:defRPr lang="de-de"/>
            </a:pPr>
            <a:fld id="{3A07A21C-52D7-5254-99BF-A401ECF16FF1}" type="datetime1">
              <a:t>30.09.2022</a:t>
            </a:fld>
            <a:endParaRPr/>
          </a:p>
        </p:txBody>
      </p:sp>
      <p:sp>
        <p:nvSpPr>
          <p:cNvPr id="6" name="Fußzeile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hIAABonAACeJQAAWSkAABAAAAAmAAAACAAAAAAAAAAAAAAAMAAAABQAAAAAAAAAAAD//wAAAQAAAP//AAABAA=="/>
              </a:ext>
            </a:extLst>
          </p:cNvSpPr>
          <p:nvPr>
            <p:ph type="ftr" sz="quarter" idx="11"/>
          </p:nvPr>
        </p:nvSpPr>
        <p:spPr/>
        <p:txBody>
          <a:bodyPr/>
          <a:lstStyle/>
          <a:p>
            <a:pPr>
              <a:defRPr lang="de-de"/>
            </a:pPr>
            <a:endParaRPr/>
          </a:p>
        </p:txBody>
      </p:sp>
      <p:sp>
        <p:nvSpPr>
          <p:cNvPr id="7" name="Foliennummernplatzhalter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A/86o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icAABonAABiNAAAWSkAABAAAAAmAAAACAAAAAAAAAAAAAAAMAAAABQAAAAAAAAAAAD//wAAAQAAAP//AAABAA=="/>
              </a:ext>
            </a:extLst>
          </p:cNvSpPr>
          <p:nvPr>
            <p:ph type="sldNum" sz="quarter" idx="12"/>
          </p:nvPr>
        </p:nvSpPr>
        <p:spPr/>
        <p:txBody>
          <a:bodyPr/>
          <a:lstStyle/>
          <a:p>
            <a:pPr>
              <a:defRPr lang="de-de"/>
            </a:pPr>
            <a:fld id="{3A07F49E-D0D7-5202-99BF-2657BAF16F73}" type="slidenum">
              <a:t>‹Nr.›</a:t>
            </a:fld>
            <a:endParaRPr/>
          </a:p>
        </p:txBody>
      </p:sp>
    </p:spTree>
  </p:cSld>
  <p:clrMapOvr>
    <a:masterClrMapping/>
  </p:clrMapOvr>
  <p:hf hdr="0" ft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5.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L8fAAD/HwAAMAAAABQAAAAAAAAAAAD//wAAAQAAAP//AAABAA=="/>
              </a:ext>
            </a:extLst>
          </p:cNvSpPr>
          <p:nvPr>
            <p:ph type="title"/>
          </p:nvPr>
        </p:nvSpPr>
        <p:spPr>
          <a:xfrm>
            <a:off x="457200" y="274955"/>
            <a:ext cx="8229600" cy="1143000"/>
          </a:xfrm>
          <a:prstGeom prst="rect">
            <a:avLst/>
          </a:prstGeom>
          <a:noFill/>
          <a:ln>
            <a:noFill/>
          </a:ln>
        </p:spPr>
        <p:txBody>
          <a:bodyPr vert="horz" wrap="square" lIns="91440" tIns="45720" rIns="91440" bIns="45720" numCol="1" spcCol="215900" anchor="ctr">
            <a:prstTxWarp prst="textNoShape">
              <a:avLst/>
            </a:prstTxWarp>
          </a:bodyPr>
          <a:lstStyle/>
          <a:p>
            <a:pPr>
              <a:defRPr lang="de-de"/>
            </a:pPr>
            <a:r>
              <a:t>Titelmasterformat durch Klicken bearbeiten</a:t>
            </a:r>
          </a:p>
        </p:txBody>
      </p:sp>
      <p:sp>
        <p:nvSpPr>
          <p:cNvPr id="3" name="Text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L8fAAD/HwAAMAAAABQAAAAAAAAAAAD//wAAAQAAAP//AAABAA=="/>
              </a:ext>
            </a:extLst>
          </p:cNvSpPr>
          <p:nvPr>
            <p:ph type="body" idx="1"/>
          </p:nvPr>
        </p:nvSpPr>
        <p:spPr>
          <a:xfrm>
            <a:off x="457200" y="1600200"/>
            <a:ext cx="8229600" cy="4526280"/>
          </a:xfrm>
          <a:prstGeom prst="rect">
            <a:avLst/>
          </a:prstGeom>
          <a:noFill/>
          <a:ln>
            <a:noFill/>
          </a:ln>
        </p:spPr>
        <p:txBody>
          <a:bodyPr vert="horz" wrap="square" lIns="91440" tIns="45720" rIns="91440" bIns="45720" numCol="1" spcCol="215900" anchor="t">
            <a:prstTxWarp prst="textNoShape">
              <a:avLst/>
            </a:prstTxWarp>
          </a:bodyPr>
          <a:lstStyle/>
          <a:p>
            <a:pPr>
              <a:defRPr lang="de-de"/>
            </a:pPr>
            <a:r>
              <a:t>Textmasterformat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L+fAAD/HwAAMAAAABQAAAAAAAAAAAD//wAAAQAAAP//AAABAA=="/>
              </a:ext>
            </a:extLst>
          </p:cNvSpPr>
          <p:nvPr>
            <p:ph type="dt" sz="half" idx="2"/>
          </p:nvPr>
        </p:nvSpPr>
        <p:spPr>
          <a:xfrm>
            <a:off x="457200" y="6356350"/>
            <a:ext cx="2133600" cy="365125"/>
          </a:xfrm>
          <a:prstGeom prst="rect">
            <a:avLst/>
          </a:prstGeom>
          <a:noFill/>
          <a:ln>
            <a:noFill/>
          </a:ln>
        </p:spPr>
        <p:txBody>
          <a:bodyPr vert="horz" wrap="square" lIns="91440" tIns="45720" rIns="91440" bIns="45720" numCol="1" spcCol="215900" anchor="ctr">
            <a:prstTxWarp prst="textNoShape">
              <a:avLst/>
            </a:prstTxWarp>
          </a:bodyPr>
          <a:lstStyle>
            <a:lvl1pPr>
              <a:defRPr lang="de-de" sz="1200">
                <a:solidFill>
                  <a:srgbClr val="898989"/>
                </a:solidFill>
                <a:latin typeface="Calibri" pitchFamily="2" charset="0"/>
                <a:ea typeface="Calibri" pitchFamily="2" charset="0"/>
                <a:cs typeface="Calibri"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fld id="{3A07F859-17D7-520E-99BF-E15BB6F16FB4}" type="datetime1">
              <a:t>30.09.2022</a:t>
            </a:fld>
            <a:r>
              <a:t>2017</a:t>
            </a:r>
          </a:p>
        </p:txBody>
      </p:sp>
      <p:sp>
        <p:nvSpPr>
          <p:cNvPr id="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L+fAAD/HwAAMAAAABQAAAAAAAAAAAD//wAAAQAAAP//AAABAA=="/>
              </a:ext>
            </a:extLst>
          </p:cNvSpPr>
          <p:nvPr>
            <p:ph type="ftr" sz="quarter" idx="3"/>
          </p:nvPr>
        </p:nvSpPr>
        <p:spPr>
          <a:xfrm>
            <a:off x="3124200" y="6356350"/>
            <a:ext cx="2895600" cy="365125"/>
          </a:xfrm>
          <a:prstGeom prst="rect">
            <a:avLst/>
          </a:prstGeom>
          <a:noFill/>
          <a:ln>
            <a:noFill/>
          </a:ln>
        </p:spPr>
        <p:txBody>
          <a:bodyPr vert="horz" wrap="square" lIns="91440" tIns="45720" rIns="91440" bIns="45720" numCol="1" spcCol="215900" anchor="ctr">
            <a:prstTxWarp prst="textNoShape">
              <a:avLst/>
            </a:prstTxWarp>
          </a:bodyPr>
          <a:lstStyle>
            <a:lvl1pPr algn="ctr">
              <a:defRPr lang="de-de" sz="1200">
                <a:solidFill>
                  <a:srgbClr val="898989"/>
                </a:solidFill>
                <a:latin typeface="Calibri" pitchFamily="2" charset="0"/>
                <a:ea typeface="Calibri" pitchFamily="2" charset="0"/>
                <a:cs typeface="Calibri"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Kolpingfamilie Worms, September 2017Kolpingfamilie Worms, Juli 2017</a:t>
            </a:r>
          </a:p>
        </p:txBody>
      </p:sp>
      <p:sp>
        <p:nvSpPr>
          <p:cNvPr id="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L+fAAD/HwAAMAAAABQAAAAAAAAAAAD//wAAAQAAAP//AAABAA=="/>
              </a:ext>
            </a:extLst>
          </p:cNvSpPr>
          <p:nvPr>
            <p:ph type="sldNum" sz="quarter" idx="4"/>
          </p:nvPr>
        </p:nvSpPr>
        <p:spPr>
          <a:xfrm>
            <a:off x="6553200" y="6356350"/>
            <a:ext cx="2133600" cy="365125"/>
          </a:xfrm>
          <a:prstGeom prst="rect">
            <a:avLst/>
          </a:prstGeom>
          <a:noFill/>
          <a:ln>
            <a:noFill/>
          </a:ln>
        </p:spPr>
        <p:txBody>
          <a:bodyPr vert="horz" wrap="square" lIns="91440" tIns="45720" rIns="91440" bIns="45720" numCol="1" spcCol="215900" anchor="ctr">
            <a:prstTxWarp prst="textNoShape">
              <a:avLst/>
            </a:prstTxWarp>
          </a:bodyPr>
          <a:lstStyle>
            <a:lvl1pPr algn="r">
              <a:spcBef>
                <a:spcPts val="0"/>
              </a:spcBef>
              <a:spcAft>
                <a:spcPts val="0"/>
              </a:spcAft>
              <a:defRPr lang="de-de" sz="1200">
                <a:solidFill>
                  <a:srgbClr val="8C8C8C"/>
                </a:solidFill>
                <a:latin typeface="Calibri" pitchFamily="2" charset="0"/>
                <a:ea typeface="Calibri" pitchFamily="2" charset="0"/>
                <a:cs typeface="Calibri"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fld id="{3A07AD75-3BD7-525B-99BF-CD0EE3F16F98}" type="slidenum">
              <a:t>‹Nr.›</a:t>
            </a:fld>
            <a:endParaRPr/>
          </a:p>
        </p:txBody>
      </p:sp>
    </p:spTree>
  </p:cSld>
  <p:clrMap bg1="lt1" tx1="dk1" bg2="lt2" tx2="dk2" accent1="accent1" accent2="accent2" accent3="accent3" accent4="accent4" accent5="accent5" accent6="accent6" hlink="hlink" folHlink="folHlink"/>
  <p:sldLayoutIdLst>
    <p:sldLayoutId id="2147483677" r:id="rId1"/>
    <p:sldLayoutId id="2147483662" r:id="rId2"/>
    <p:sldLayoutId id="2147483663" r:id="rId3"/>
    <p:sldLayoutId id="2147483664" r:id="rId4"/>
    <p:sldLayoutId id="2147483665" r:id="rId5"/>
  </p:sldLayoutIdLst>
  <p:hf hdr="0" dt="0"/>
  <p:txStyles>
    <p:titleStyle>
      <a:lvl1pPr marL="0" marR="0" indent="0" algn="ctr" defTabSz="914400">
        <a:lnSpc>
          <a:spcPct val="100000"/>
        </a:lnSpc>
        <a:spcBef>
          <a:spcPts val="0"/>
        </a:spcBef>
        <a:spcAft>
          <a:spcPts val="0"/>
        </a:spcAft>
        <a:buNone/>
        <a:tabLst/>
        <a:defRPr lang="de-de" sz="44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ctr" defTabSz="914400">
        <a:lnSpc>
          <a:spcPct val="100000"/>
        </a:lnSpc>
        <a:spcBef>
          <a:spcPts val="0"/>
        </a:spcBef>
        <a:spcAft>
          <a:spcPts val="0"/>
        </a:spcAft>
        <a:buNone/>
        <a:tabLst/>
        <a:defRPr lang="de-de" sz="4400" b="0" i="0" u="none" strike="noStrike" kern="1" spc="0" baseline="0">
          <a:solidFill>
            <a:schemeClr val="tx1"/>
          </a:solidFill>
          <a:effectLst/>
          <a:latin typeface="Calibri" pitchFamily="2" charset="0"/>
          <a:ea typeface="Arial" pitchFamily="2" charset="0"/>
          <a:cs typeface="Arial" pitchFamily="2" charset="0"/>
        </a:defRPr>
      </a:lvl2pPr>
      <a:lvl3pPr marL="914400" marR="0" indent="0" algn="ctr" defTabSz="914400">
        <a:lnSpc>
          <a:spcPct val="100000"/>
        </a:lnSpc>
        <a:spcBef>
          <a:spcPts val="0"/>
        </a:spcBef>
        <a:spcAft>
          <a:spcPts val="0"/>
        </a:spcAft>
        <a:buNone/>
        <a:tabLst/>
        <a:defRPr lang="de-de" sz="4400" b="0" i="0" u="none" strike="noStrike" kern="1" spc="0" baseline="0">
          <a:solidFill>
            <a:schemeClr val="tx1"/>
          </a:solidFill>
          <a:effectLst/>
          <a:latin typeface="Calibri" pitchFamily="2" charset="0"/>
          <a:ea typeface="Arial" pitchFamily="2" charset="0"/>
          <a:cs typeface="Arial" pitchFamily="2" charset="0"/>
        </a:defRPr>
      </a:lvl3pPr>
      <a:lvl4pPr marL="1371600" marR="0" indent="0" algn="ctr" defTabSz="914400">
        <a:lnSpc>
          <a:spcPct val="100000"/>
        </a:lnSpc>
        <a:spcBef>
          <a:spcPts val="0"/>
        </a:spcBef>
        <a:spcAft>
          <a:spcPts val="0"/>
        </a:spcAft>
        <a:buNone/>
        <a:tabLst/>
        <a:defRPr lang="de-de" sz="4400" b="0" i="0" u="none" strike="noStrike" kern="1" spc="0" baseline="0">
          <a:solidFill>
            <a:schemeClr val="tx1"/>
          </a:solidFill>
          <a:effectLst/>
          <a:latin typeface="Calibri" pitchFamily="2" charset="0"/>
          <a:ea typeface="Arial" pitchFamily="2" charset="0"/>
          <a:cs typeface="Arial" pitchFamily="2" charset="0"/>
        </a:defRPr>
      </a:lvl4pPr>
      <a:lvl5pPr marL="1828800" marR="0" indent="0" algn="ctr" defTabSz="914400">
        <a:lnSpc>
          <a:spcPct val="100000"/>
        </a:lnSpc>
        <a:spcBef>
          <a:spcPts val="0"/>
        </a:spcBef>
        <a:spcAft>
          <a:spcPts val="0"/>
        </a:spcAft>
        <a:buNone/>
        <a:tabLst/>
        <a:defRPr lang="de-de" sz="4400" b="0" i="0" u="none" strike="noStrike" kern="1" spc="0" baseline="0">
          <a:solidFill>
            <a:schemeClr val="tx1"/>
          </a:solidFill>
          <a:effectLst/>
          <a:latin typeface="Calibri" pitchFamily="2" charset="0"/>
          <a:ea typeface="Arial" pitchFamily="2" charset="0"/>
          <a:cs typeface="Arial" pitchFamily="2" charset="0"/>
        </a:defRPr>
      </a:lvl5pPr>
      <a:lvl6pPr marL="457200" marR="0" indent="0" algn="ctr" defTabSz="914400">
        <a:lnSpc>
          <a:spcPct val="100000"/>
        </a:lnSpc>
        <a:spcBef>
          <a:spcPts val="0"/>
        </a:spcBef>
        <a:spcAft>
          <a:spcPts val="0"/>
        </a:spcAft>
        <a:buNone/>
        <a:tabLst/>
        <a:defRPr lang="de-de" sz="4400" b="0" i="0" u="none" strike="noStrike" kern="1" spc="0" baseline="0">
          <a:solidFill>
            <a:schemeClr val="tx1"/>
          </a:solidFill>
          <a:effectLst/>
          <a:latin typeface="Calibri" pitchFamily="2" charset="0"/>
          <a:ea typeface="Arial" pitchFamily="2" charset="0"/>
          <a:cs typeface="Arial" pitchFamily="2" charset="0"/>
        </a:defRPr>
      </a:lvl6pPr>
      <a:lvl7pPr marL="914400" marR="0" indent="0" algn="ctr" defTabSz="914400">
        <a:lnSpc>
          <a:spcPct val="100000"/>
        </a:lnSpc>
        <a:spcBef>
          <a:spcPts val="0"/>
        </a:spcBef>
        <a:spcAft>
          <a:spcPts val="0"/>
        </a:spcAft>
        <a:buNone/>
        <a:tabLst/>
        <a:defRPr lang="de-de" sz="4400" b="0" i="0" u="none" strike="noStrike" kern="1" spc="0" baseline="0">
          <a:solidFill>
            <a:schemeClr val="tx1"/>
          </a:solidFill>
          <a:effectLst/>
          <a:latin typeface="Calibri" pitchFamily="2" charset="0"/>
          <a:ea typeface="Arial" pitchFamily="2" charset="0"/>
          <a:cs typeface="Arial" pitchFamily="2" charset="0"/>
        </a:defRPr>
      </a:lvl7pPr>
      <a:lvl8pPr marL="1371600" marR="0" indent="0" algn="ctr" defTabSz="914400">
        <a:lnSpc>
          <a:spcPct val="100000"/>
        </a:lnSpc>
        <a:spcBef>
          <a:spcPts val="0"/>
        </a:spcBef>
        <a:spcAft>
          <a:spcPts val="0"/>
        </a:spcAft>
        <a:buNone/>
        <a:tabLst/>
        <a:defRPr lang="de-de" sz="4400" b="0" i="0" u="none" strike="noStrike" kern="1" spc="0" baseline="0">
          <a:solidFill>
            <a:schemeClr val="tx1"/>
          </a:solidFill>
          <a:effectLst/>
          <a:latin typeface="Calibri" pitchFamily="2" charset="0"/>
          <a:ea typeface="Arial" pitchFamily="2" charset="0"/>
          <a:cs typeface="Arial" pitchFamily="2" charset="0"/>
        </a:defRPr>
      </a:lvl8pPr>
      <a:lvl9pPr marL="1828800" marR="0" indent="0" algn="ctr" defTabSz="914400">
        <a:lnSpc>
          <a:spcPct val="100000"/>
        </a:lnSpc>
        <a:spcBef>
          <a:spcPts val="0"/>
        </a:spcBef>
        <a:spcAft>
          <a:spcPts val="0"/>
        </a:spcAft>
        <a:buNone/>
        <a:tabLst/>
        <a:defRPr lang="de-de" sz="4400" b="0" i="0" u="none" strike="noStrike" kern="1" spc="0" baseline="0">
          <a:solidFill>
            <a:schemeClr val="tx1"/>
          </a:solidFill>
          <a:effectLst/>
          <a:latin typeface="Calibri" pitchFamily="2" charset="0"/>
          <a:ea typeface="Arial" pitchFamily="2" charset="0"/>
          <a:cs typeface="Arial" pitchFamily="2" charset="0"/>
        </a:defRPr>
      </a:lvl9pPr>
    </p:titleStyle>
    <p:bodyStyle>
      <a:lvl1pPr marL="342900" marR="0" indent="-342900" algn="l" defTabSz="914400">
        <a:lnSpc>
          <a:spcPct val="100000"/>
        </a:lnSpc>
        <a:spcBef>
          <a:spcPts val="0"/>
        </a:spcBef>
        <a:spcAft>
          <a:spcPts val="0"/>
        </a:spcAft>
        <a:buClrTx/>
        <a:buSzTx/>
        <a:buFont typeface="Arial" pitchFamily="2" charset="0"/>
        <a:buChar char="•"/>
        <a:tabLst/>
        <a:defRPr lang="de-de" sz="3200" b="0" i="0" u="none" strike="noStrike" kern="1" spc="0" baseline="0">
          <a:solidFill>
            <a:schemeClr val="tx1"/>
          </a:solidFill>
          <a:effectLst/>
          <a:latin typeface="Calibri" pitchFamily="2" charset="0"/>
          <a:ea typeface="Calibri" pitchFamily="2" charset="0"/>
          <a:cs typeface="Calibri" pitchFamily="2" charset="0"/>
        </a:defRPr>
      </a:lvl1pPr>
      <a:lvl2pPr marL="742950" marR="0" indent="-285750" algn="l" defTabSz="914400">
        <a:lnSpc>
          <a:spcPct val="100000"/>
        </a:lnSpc>
        <a:spcBef>
          <a:spcPts val="0"/>
        </a:spcBef>
        <a:spcAft>
          <a:spcPts val="0"/>
        </a:spcAft>
        <a:buClrTx/>
        <a:buSzTx/>
        <a:buFont typeface="Arial" pitchFamily="2" charset="0"/>
        <a:buChar char="–"/>
        <a:tabLst/>
        <a:defRPr lang="de-de" sz="2800" b="0" i="0" u="none" strike="noStrike" kern="1" spc="0" baseline="0">
          <a:solidFill>
            <a:schemeClr val="tx1"/>
          </a:solidFill>
          <a:effectLst/>
          <a:latin typeface="Calibri" pitchFamily="2" charset="0"/>
          <a:ea typeface="Calibri" pitchFamily="2" charset="0"/>
          <a:cs typeface="Calibri" pitchFamily="2" charset="0"/>
        </a:defRPr>
      </a:lvl2pPr>
      <a:lvl3pPr marL="1143000" marR="0" indent="-228600" algn="l" defTabSz="914400">
        <a:lnSpc>
          <a:spcPct val="100000"/>
        </a:lnSpc>
        <a:spcBef>
          <a:spcPts val="0"/>
        </a:spcBef>
        <a:spcAft>
          <a:spcPts val="0"/>
        </a:spcAft>
        <a:buClrTx/>
        <a:buSzTx/>
        <a:buFont typeface="Arial" pitchFamily="2" charset="0"/>
        <a:buChar char="•"/>
        <a:tabLst/>
        <a:defRPr lang="de-de" sz="2400" b="0" i="0" u="none" strike="noStrike" kern="1" spc="0" baseline="0">
          <a:solidFill>
            <a:schemeClr val="tx1"/>
          </a:solidFill>
          <a:effectLst/>
          <a:latin typeface="Calibri" pitchFamily="2" charset="0"/>
          <a:ea typeface="Calibri" pitchFamily="2" charset="0"/>
          <a:cs typeface="Calibri" pitchFamily="2" charset="0"/>
        </a:defRPr>
      </a:lvl3pPr>
      <a:lvl4pPr marL="16002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4pPr>
      <a:lvl5pPr marL="20574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5pPr>
      <a:lvl6pPr marL="25146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6pPr>
      <a:lvl7pPr marL="29718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7pPr>
      <a:lvl8pPr marL="34290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8pPr>
      <a:lvl9pPr marL="38862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9pPr>
    </p:bodyStyle>
    <p:otherStyle>
      <a:lvl1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3gMAAD8CAABiNAAAZwoAABAAAAAmAAAACAAAAL8fAAAAAAAAMAAAABQAAAAAAAAAAAD//wAAAQAAAP//AAABAA=="/>
              </a:ext>
            </a:extLst>
          </p:cNvSpPr>
          <p:nvPr>
            <p:ph type="title"/>
          </p:nvPr>
        </p:nvSpPr>
        <p:spPr>
          <a:xfrm>
            <a:off x="628650" y="365125"/>
            <a:ext cx="7886700" cy="1325880"/>
          </a:xfrm>
          <a:prstGeom prst="rect">
            <a:avLst/>
          </a:prstGeom>
        </p:spPr>
        <p:txBody>
          <a:bodyPr vert="horz" wrap="square" lIns="91440" tIns="45720" rIns="91440" bIns="45720" numCol="1" spcCol="215900" anchor="ctr">
            <a:prstTxWarp prst="textNoShape">
              <a:avLst/>
            </a:prstTxWarp>
          </a:bodyPr>
          <a:lstStyle/>
          <a:p>
            <a:pPr>
              <a:defRPr lang="de-de"/>
            </a:pPr>
            <a:r>
              <a:t>Mastertitelformat bearbeiten</a:t>
            </a:r>
          </a:p>
        </p:txBody>
      </p:sp>
      <p:sp>
        <p:nvSpPr>
          <p:cNvPr id="3" name="Text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3gMAADsLAABiNAAAACYAABAAAAAmAAAACAAAAL8fAAAAAAAAMAAAABQAAAAAAAAAAAD//wAAAQAAAP//AAABAA=="/>
              </a:ext>
            </a:extLst>
          </p:cNvSpPr>
          <p:nvPr>
            <p:ph type="body" idx="1"/>
          </p:nvPr>
        </p:nvSpPr>
        <p:spPr>
          <a:xfrm>
            <a:off x="628650" y="1825625"/>
            <a:ext cx="7886700" cy="4351655"/>
          </a:xfrm>
          <a:prstGeom prst="rect">
            <a:avLst/>
          </a:prstGeom>
        </p:spPr>
        <p:txBody>
          <a:bodyPr vert="horz" wrap="square" lIns="91440" tIns="45720" rIns="91440" bIns="45720" numCol="1" spcCol="215900" anchor="t">
            <a:prstTxWarp prst="textNoShape">
              <a:avLst/>
            </a:prstTxWarp>
          </a:bodyPr>
          <a:lstStyle/>
          <a:p>
            <a:pPr>
              <a:defRPr lang="de-de"/>
            </a:pPr>
            <a:r>
              <a:t>Mastertextformat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NwY0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3gMAABonAACGEAAAWSkAABAAAAAmAAAACAAAAL+fAAAAAAAAMAAAABQAAAAAAAAAAAD//wAAAQAAAP//AAABAA=="/>
              </a:ext>
            </a:extLst>
          </p:cNvSpPr>
          <p:nvPr>
            <p:ph type="dt" sz="half" idx="2"/>
          </p:nvPr>
        </p:nvSpPr>
        <p:spPr>
          <a:xfrm>
            <a:off x="628650" y="6356350"/>
            <a:ext cx="2057400" cy="365125"/>
          </a:xfrm>
          <a:prstGeom prst="rect">
            <a:avLst/>
          </a:prstGeom>
        </p:spPr>
        <p:txBody>
          <a:bodyPr vert="horz" wrap="square" lIns="91440" tIns="45720" rIns="91440" bIns="45720" numCol="1" spcCol="215900" anchor="ctr">
            <a:prstTxWarp prst="textNoShape">
              <a:avLst/>
            </a:prstTxWarp>
          </a:bodyPr>
          <a:lstStyle>
            <a:lvl1pPr algn="l">
              <a:defRPr lang="de-de" sz="1200">
                <a:solidFill>
                  <a:srgbClr val="8C8C8C"/>
                </a:solidFill>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fld id="{3A07D82B-65D7-522E-99BF-937B96F16FC6}" type="datetime1">
              <a:t>30.09.2022</a:t>
            </a:fld>
            <a:endParaRPr/>
          </a:p>
        </p:txBody>
      </p:sp>
      <p:sp>
        <p:nvSpPr>
          <p:cNvPr id="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ohIAABonAACeJQAAWSkAABAAAAAmAAAACAAAAL+fAAAAAAAAMAAAABQAAAAAAAAAAAD//wAAAQAAAP//AAABAA=="/>
              </a:ext>
            </a:extLst>
          </p:cNvSpPr>
          <p:nvPr>
            <p:ph type="ftr" sz="quarter" idx="3"/>
          </p:nvPr>
        </p:nvSpPr>
        <p:spPr>
          <a:xfrm>
            <a:off x="3028950" y="6356350"/>
            <a:ext cx="3086100" cy="365125"/>
          </a:xfrm>
          <a:prstGeom prst="rect">
            <a:avLst/>
          </a:prstGeom>
        </p:spPr>
        <p:txBody>
          <a:bodyPr vert="horz" wrap="square" lIns="91440" tIns="45720" rIns="91440" bIns="45720" numCol="1" spcCol="215900" anchor="ctr">
            <a:prstTxWarp prst="textNoShape">
              <a:avLst/>
            </a:prstTxWarp>
          </a:bodyPr>
          <a:lstStyle>
            <a:lvl1pPr algn="ctr">
              <a:defRPr lang="de-de" sz="1200">
                <a:solidFill>
                  <a:srgbClr val="8C8C8C"/>
                </a:solidFill>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endParaRPr/>
          </a:p>
        </p:txBody>
      </p:sp>
      <p:sp>
        <p:nvSpPr>
          <p:cNvPr id="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uicAABonAABiNAAAWSkAABAAAAAmAAAACAAAAL+fAAAAAAAAMAAAABQAAAAAAAAAAAD//wAAAQAAAP//AAABAA=="/>
              </a:ext>
            </a:extLst>
          </p:cNvSpPr>
          <p:nvPr>
            <p:ph type="sldNum" sz="quarter" idx="4"/>
          </p:nvPr>
        </p:nvSpPr>
        <p:spPr>
          <a:xfrm>
            <a:off x="6457950" y="6356350"/>
            <a:ext cx="2057400" cy="365125"/>
          </a:xfrm>
          <a:prstGeom prst="rect">
            <a:avLst/>
          </a:prstGeom>
        </p:spPr>
        <p:txBody>
          <a:bodyPr vert="horz" wrap="square" lIns="91440" tIns="45720" rIns="91440" bIns="45720" numCol="1" spcCol="215900" anchor="ctr">
            <a:prstTxWarp prst="textNoShape">
              <a:avLst/>
            </a:prstTxWarp>
          </a:bodyPr>
          <a:lstStyle>
            <a:lvl1pPr algn="r">
              <a:defRPr lang="de-de" sz="1200">
                <a:solidFill>
                  <a:srgbClr val="8C8C8C"/>
                </a:solidFill>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fld id="{3A07DD85-CBD7-522B-99BF-3D7E93F16F68}" type="slidenum">
              <a:t>‹Nr.›</a:t>
            </a:fld>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p:txStyles>
    <p:titleStyle>
      <a:lvl1pPr marL="0" marR="0" indent="0" algn="l" defTabSz="914400">
        <a:lnSpc>
          <a:spcPct val="90000"/>
        </a:lnSpc>
        <a:spcBef>
          <a:spcPts val="0"/>
        </a:spcBef>
        <a:spcAft>
          <a:spcPts val="0"/>
        </a:spcAft>
        <a:buNone/>
        <a:tabLst/>
        <a:defRPr lang="de-de" sz="4400" b="0" i="0" u="none" strike="noStrike" kern="1" spc="0" baseline="0">
          <a:solidFill>
            <a:schemeClr val="tx1"/>
          </a:solidFill>
          <a:effectLst/>
          <a:latin typeface="Calibri Light" pitchFamily="2" charset="0"/>
          <a:ea typeface="Calibri Light" pitchFamily="2" charset="0"/>
          <a:cs typeface="Calibri Light"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Arial" pitchFamily="2" charset="0"/>
          <a:ea typeface="Arial" pitchFamily="2" charset="0"/>
          <a:cs typeface="Arial"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Arial" pitchFamily="2" charset="0"/>
          <a:ea typeface="Arial" pitchFamily="2" charset="0"/>
          <a:cs typeface="Arial"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Arial" pitchFamily="2" charset="0"/>
          <a:ea typeface="Arial" pitchFamily="2" charset="0"/>
          <a:cs typeface="Arial"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Arial" pitchFamily="2" charset="0"/>
          <a:ea typeface="Arial" pitchFamily="2" charset="0"/>
          <a:cs typeface="Arial"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Arial" pitchFamily="2" charset="0"/>
          <a:ea typeface="Arial" pitchFamily="2" charset="0"/>
          <a:cs typeface="Arial"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Arial" pitchFamily="2" charset="0"/>
          <a:ea typeface="Arial" pitchFamily="2" charset="0"/>
          <a:cs typeface="Arial"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Arial" pitchFamily="2" charset="0"/>
          <a:ea typeface="Arial" pitchFamily="2" charset="0"/>
          <a:cs typeface="Arial"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Arial" pitchFamily="2" charset="0"/>
          <a:ea typeface="Arial" pitchFamily="2" charset="0"/>
          <a:cs typeface="Arial" pitchFamily="2" charset="0"/>
        </a:defRPr>
      </a:lvl9pPr>
    </p:titleStyle>
    <p:bodyStyle>
      <a:lvl1pPr marL="228600" marR="0" indent="-228600" algn="l" defTabSz="914400">
        <a:lnSpc>
          <a:spcPct val="90000"/>
        </a:lnSpc>
        <a:spcBef>
          <a:spcPts val="1000"/>
        </a:spcBef>
        <a:spcAft>
          <a:spcPts val="0"/>
        </a:spcAft>
        <a:buClrTx/>
        <a:buSzTx/>
        <a:buFont typeface="Arial" pitchFamily="2" charset="0"/>
        <a:buChar char="•"/>
        <a:tabLst/>
        <a:defRPr lang="de-de" sz="2800" b="0" i="0" u="none" strike="noStrike" kern="1" spc="0" baseline="0">
          <a:solidFill>
            <a:schemeClr val="tx1"/>
          </a:solidFill>
          <a:effectLst/>
          <a:latin typeface="Calibri" pitchFamily="2" charset="0"/>
          <a:ea typeface="Calibri" pitchFamily="2" charset="0"/>
          <a:cs typeface="Calibri" pitchFamily="2" charset="0"/>
        </a:defRPr>
      </a:lvl1pPr>
      <a:lvl2pPr marL="685800" marR="0" indent="-228600" algn="l" defTabSz="914400">
        <a:lnSpc>
          <a:spcPct val="90000"/>
        </a:lnSpc>
        <a:spcBef>
          <a:spcPts val="500"/>
        </a:spcBef>
        <a:spcAft>
          <a:spcPts val="0"/>
        </a:spcAft>
        <a:buClrTx/>
        <a:buSzTx/>
        <a:buFont typeface="Arial" pitchFamily="2" charset="0"/>
        <a:buChar char="•"/>
        <a:tabLst/>
        <a:defRPr lang="de-de" sz="2400" b="0" i="0" u="none" strike="noStrike" kern="1" spc="0" baseline="0">
          <a:solidFill>
            <a:schemeClr val="tx1"/>
          </a:solidFill>
          <a:effectLst/>
          <a:latin typeface="Calibri" pitchFamily="2" charset="0"/>
          <a:ea typeface="Calibri" pitchFamily="2" charset="0"/>
          <a:cs typeface="Calibri" pitchFamily="2" charset="0"/>
        </a:defRPr>
      </a:lvl2pPr>
      <a:lvl3pPr marL="1143000" marR="0" indent="-228600" algn="l" defTabSz="914400">
        <a:lnSpc>
          <a:spcPct val="90000"/>
        </a:lnSpc>
        <a:spcBef>
          <a:spcPts val="50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3pPr>
      <a:lvl4pPr marL="1600200" marR="0" indent="-228600" algn="l" defTabSz="914400">
        <a:lnSpc>
          <a:spcPct val="90000"/>
        </a:lnSpc>
        <a:spcBef>
          <a:spcPts val="500"/>
        </a:spcBef>
        <a:spcAft>
          <a:spcPts val="0"/>
        </a:spcAft>
        <a:buClrTx/>
        <a:buSzTx/>
        <a:buFont typeface="Arial" pitchFamily="2" charset="0"/>
        <a:buChar char="•"/>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2057400" marR="0" indent="-228600" algn="l" defTabSz="914400">
        <a:lnSpc>
          <a:spcPct val="90000"/>
        </a:lnSpc>
        <a:spcBef>
          <a:spcPts val="500"/>
        </a:spcBef>
        <a:spcAft>
          <a:spcPts val="0"/>
        </a:spcAft>
        <a:buClrTx/>
        <a:buSzTx/>
        <a:buFont typeface="Arial" pitchFamily="2" charset="0"/>
        <a:buChar char="•"/>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514600" marR="0" indent="-228600" algn="l" defTabSz="914400">
        <a:lnSpc>
          <a:spcPct val="90000"/>
        </a:lnSpc>
        <a:spcBef>
          <a:spcPts val="500"/>
        </a:spcBef>
        <a:spcAft>
          <a:spcPts val="0"/>
        </a:spcAft>
        <a:buClrTx/>
        <a:buSzTx/>
        <a:buFont typeface="Arial" pitchFamily="2" charset="0"/>
        <a:buChar char="•"/>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971800" marR="0" indent="-228600" algn="l" defTabSz="914400">
        <a:lnSpc>
          <a:spcPct val="90000"/>
        </a:lnSpc>
        <a:spcBef>
          <a:spcPts val="500"/>
        </a:spcBef>
        <a:spcAft>
          <a:spcPts val="0"/>
        </a:spcAft>
        <a:buClrTx/>
        <a:buSzTx/>
        <a:buFont typeface="Arial" pitchFamily="2" charset="0"/>
        <a:buChar char="•"/>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429000" marR="0" indent="-228600" algn="l" defTabSz="914400">
        <a:lnSpc>
          <a:spcPct val="90000"/>
        </a:lnSpc>
        <a:spcBef>
          <a:spcPts val="500"/>
        </a:spcBef>
        <a:spcAft>
          <a:spcPts val="0"/>
        </a:spcAft>
        <a:buClrTx/>
        <a:buSzTx/>
        <a:buFont typeface="Arial" pitchFamily="2" charset="0"/>
        <a:buChar char="•"/>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886200" marR="0" indent="-228600" algn="l" defTabSz="914400">
        <a:lnSpc>
          <a:spcPct val="90000"/>
        </a:lnSpc>
        <a:spcBef>
          <a:spcPts val="500"/>
        </a:spcBef>
        <a:spcAft>
          <a:spcPts val="0"/>
        </a:spcAft>
        <a:buClrTx/>
        <a:buSzTx/>
        <a:buFont typeface="Arial" pitchFamily="2" charset="0"/>
        <a:buChar char="•"/>
        <a:tabLst/>
        <a:defRPr lang="de-de" sz="1800" b="0" i="0" u="none" strike="noStrike" kern="1" spc="0" baseline="0">
          <a:solidFill>
            <a:schemeClr val="tx1"/>
          </a:solidFill>
          <a:effectLst/>
          <a:latin typeface="Calibri" pitchFamily="2" charset="0"/>
          <a:ea typeface="Calibri" pitchFamily="2" charset="0"/>
          <a:cs typeface="Calibri" pitchFamily="2" charset="0"/>
        </a:defRPr>
      </a:lvl9pPr>
    </p:bodyStyle>
    <p:otherStyle>
      <a:lvl1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D8CAABiNAAAZwoAABAAAAAmAAAACAAAAL8fAAD/HwAAMAAAABQAAAAAAAAAAAD//wAAAQAAAP//AAABAA=="/>
              </a:ext>
            </a:extLst>
          </p:cNvSpPr>
          <p:nvPr>
            <p:ph type="title"/>
          </p:nvPr>
        </p:nvSpPr>
        <p:spPr>
          <a:xfrm>
            <a:off x="628650" y="365125"/>
            <a:ext cx="7886700" cy="1325880"/>
          </a:xfrm>
          <a:prstGeom prst="rect">
            <a:avLst/>
          </a:prstGeom>
          <a:noFill/>
          <a:ln>
            <a:noFill/>
          </a:ln>
        </p:spPr>
        <p:txBody>
          <a:bodyPr vert="horz" wrap="square" lIns="91440" tIns="45720" rIns="91440" bIns="45720" numCol="1" spcCol="215900" anchor="ctr">
            <a:prstTxWarp prst="textNoShape">
              <a:avLst/>
            </a:prstTxWarp>
          </a:bodyPr>
          <a:lstStyle/>
          <a:p>
            <a:pPr>
              <a:defRPr lang="de-de"/>
            </a:pPr>
            <a:r>
              <a:t>Titelmasterformat durch Klicken bearbeiten</a:t>
            </a:r>
          </a:p>
        </p:txBody>
      </p:sp>
      <p:sp>
        <p:nvSpPr>
          <p:cNvPr id="3" name="Text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DsLAABiNAAAACYAABAAAAAmAAAACAAAAL8fAAD/HwAAMAAAABQAAAAAAAAAAAD//wAAAQAAAP//AAABAA=="/>
              </a:ext>
            </a:extLst>
          </p:cNvSpPr>
          <p:nvPr>
            <p:ph type="body" idx="1"/>
          </p:nvPr>
        </p:nvSpPr>
        <p:spPr>
          <a:xfrm>
            <a:off x="628650" y="1825625"/>
            <a:ext cx="7886700" cy="4351655"/>
          </a:xfrm>
          <a:prstGeom prst="rect">
            <a:avLst/>
          </a:prstGeom>
          <a:noFill/>
          <a:ln>
            <a:noFill/>
          </a:ln>
        </p:spPr>
        <p:txBody>
          <a:bodyPr vert="horz" wrap="square" lIns="91440" tIns="45720" rIns="91440" bIns="45720" numCol="1" spcCol="215900" anchor="t">
            <a:prstTxWarp prst="textNoShape">
              <a:avLst/>
            </a:prstTxWarp>
          </a:bodyPr>
          <a:lstStyle/>
          <a:p>
            <a:pPr>
              <a:defRPr lang="de-de"/>
            </a:pPr>
            <a:r>
              <a:t>Textmasterformat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3gMAABonAACGEAAAWSkAABAAAAAmAAAACAAAAL+fAAD/HwAAMAAAABQAAAAAAAAAAAD//wAAAQAAAP//AAABAA=="/>
              </a:ext>
            </a:extLst>
          </p:cNvSpPr>
          <p:nvPr>
            <p:ph type="dt" sz="half" idx="2"/>
          </p:nvPr>
        </p:nvSpPr>
        <p:spPr>
          <a:xfrm>
            <a:off x="628650" y="6356350"/>
            <a:ext cx="2057400" cy="365125"/>
          </a:xfrm>
          <a:prstGeom prst="rect">
            <a:avLst/>
          </a:prstGeom>
          <a:noFill/>
          <a:ln>
            <a:noFill/>
          </a:ln>
        </p:spPr>
        <p:txBody>
          <a:bodyPr vert="horz" wrap="square" lIns="91440" tIns="45720" rIns="91440" bIns="45720" numCol="1" spcCol="215900" anchor="ctr">
            <a:prstTxWarp prst="textNoShape">
              <a:avLst/>
            </a:prstTxWarp>
          </a:bodyPr>
          <a:lstStyle>
            <a:lvl1pPr algn="l">
              <a:spcBef>
                <a:spcPts val="0"/>
              </a:spcBef>
              <a:spcAft>
                <a:spcPts val="0"/>
              </a:spcAft>
              <a:defRPr lang="de-de" sz="1200">
                <a:solidFill>
                  <a:srgbClr val="8C8C8C"/>
                </a:solidFill>
                <a:latin typeface="Calibri" pitchFamily="2" charset="0"/>
                <a:ea typeface="Calibri" pitchFamily="2" charset="0"/>
                <a:cs typeface="Calibri"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fld id="{3A07F342-0CD7-5205-99BF-FA50BDF16FAF}" type="datetime1">
              <a:t>30.09.2022</a:t>
            </a:fld>
            <a:endParaRPr/>
          </a:p>
        </p:txBody>
      </p:sp>
      <p:sp>
        <p:nvSpPr>
          <p:cNvPr id="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hIAABonAACeJQAAWSkAABAAAAAmAAAACAAAAL+fAAD/HwAAMAAAABQAAAAAAAAAAAD//wAAAQAAAP//AAABAA=="/>
              </a:ext>
            </a:extLst>
          </p:cNvSpPr>
          <p:nvPr>
            <p:ph type="ftr" sz="quarter" idx="3"/>
          </p:nvPr>
        </p:nvSpPr>
        <p:spPr>
          <a:xfrm>
            <a:off x="3028950" y="6356350"/>
            <a:ext cx="3086100" cy="365125"/>
          </a:xfrm>
          <a:prstGeom prst="rect">
            <a:avLst/>
          </a:prstGeom>
          <a:noFill/>
          <a:ln>
            <a:noFill/>
          </a:ln>
        </p:spPr>
        <p:txBody>
          <a:bodyPr vert="horz" wrap="square" lIns="91440" tIns="45720" rIns="91440" bIns="45720" numCol="1" spcCol="215900" anchor="ctr">
            <a:prstTxWarp prst="textNoShape">
              <a:avLst/>
            </a:prstTxWarp>
          </a:bodyPr>
          <a:lstStyle>
            <a:lvl1pPr algn="ctr">
              <a:defRPr lang="de-de" sz="1200">
                <a:solidFill>
                  <a:srgbClr val="898989"/>
                </a:solidFill>
                <a:latin typeface="Calibri" pitchFamily="2" charset="0"/>
                <a:ea typeface="Calibri" pitchFamily="2" charset="0"/>
                <a:cs typeface="Calibri"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Kolpingfamilie Worms, September 2017</a:t>
            </a:r>
          </a:p>
        </p:txBody>
      </p:sp>
      <p:sp>
        <p:nvSpPr>
          <p:cNvPr id="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49Ij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icAABonAABiNAAAWSkAABAAAAAmAAAACAAAAL+fAAD/HwAAMAAAABQAAAAAAAAAAAD//wAAAQAAAP//AAABAA=="/>
              </a:ext>
            </a:extLst>
          </p:cNvSpPr>
          <p:nvPr>
            <p:ph type="sldNum" sz="quarter" idx="4"/>
          </p:nvPr>
        </p:nvSpPr>
        <p:spPr>
          <a:xfrm>
            <a:off x="6457950" y="6356350"/>
            <a:ext cx="2057400" cy="365125"/>
          </a:xfrm>
          <a:prstGeom prst="rect">
            <a:avLst/>
          </a:prstGeom>
          <a:noFill/>
          <a:ln>
            <a:noFill/>
          </a:ln>
        </p:spPr>
        <p:txBody>
          <a:bodyPr vert="horz" wrap="square" lIns="91440" tIns="45720" rIns="91440" bIns="45720" numCol="1" spcCol="215900" anchor="ctr">
            <a:prstTxWarp prst="textNoShape">
              <a:avLst/>
            </a:prstTxWarp>
          </a:bodyPr>
          <a:lstStyle>
            <a:lvl1pPr algn="r">
              <a:spcBef>
                <a:spcPts val="0"/>
              </a:spcBef>
              <a:spcAft>
                <a:spcPts val="0"/>
              </a:spcAft>
              <a:defRPr lang="de-de" sz="1200">
                <a:solidFill>
                  <a:srgbClr val="8C8C8C"/>
                </a:solidFill>
                <a:latin typeface="Calibri" pitchFamily="2" charset="0"/>
                <a:ea typeface="Calibri" pitchFamily="2" charset="0"/>
                <a:cs typeface="Calibri"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fld id="{3A07BAAF-E1D7-524C-99BF-1719F4F16F42}" type="slidenum">
              <a:t>‹Nr.›</a:t>
            </a:fld>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dt="0"/>
  <p:txStyles>
    <p:titleStyle>
      <a:lvl1pPr marL="0" marR="0" indent="0" algn="l" defTabSz="914400">
        <a:lnSpc>
          <a:spcPct val="90000"/>
        </a:lnSpc>
        <a:spcBef>
          <a:spcPts val="0"/>
        </a:spcBef>
        <a:spcAft>
          <a:spcPts val="0"/>
        </a:spcAft>
        <a:buNone/>
        <a:tabLst/>
        <a:defRPr lang="de-de" sz="4400" b="0" i="0" u="none" strike="noStrike" kern="1" spc="0" baseline="0">
          <a:solidFill>
            <a:schemeClr val="tx1"/>
          </a:solidFill>
          <a:effectLst/>
          <a:latin typeface="Calibri Light" pitchFamily="2" charset="0"/>
          <a:ea typeface="Calibri Light" pitchFamily="2" charset="0"/>
          <a:cs typeface="Calibri Light" pitchFamily="2" charset="0"/>
        </a:defRPr>
      </a:lvl1pPr>
      <a:lvl2pPr marL="457200" marR="0" indent="0" algn="l" defTabSz="914400">
        <a:lnSpc>
          <a:spcPct val="90000"/>
        </a:lnSpc>
        <a:spcBef>
          <a:spcPts val="0"/>
        </a:spcBef>
        <a:spcAft>
          <a:spcPts val="0"/>
        </a:spcAft>
        <a:buNone/>
        <a:tabLst/>
        <a:defRPr lang="de-de" sz="4400" b="0" i="0" u="none" strike="noStrike" kern="1" spc="0" baseline="0">
          <a:solidFill>
            <a:schemeClr val="tx1"/>
          </a:solidFill>
          <a:effectLst/>
          <a:latin typeface="Calibri Light" pitchFamily="2" charset="0"/>
          <a:ea typeface="Arial" pitchFamily="2" charset="0"/>
          <a:cs typeface="Arial" pitchFamily="2" charset="0"/>
        </a:defRPr>
      </a:lvl2pPr>
      <a:lvl3pPr marL="914400" marR="0" indent="0" algn="l" defTabSz="914400">
        <a:lnSpc>
          <a:spcPct val="90000"/>
        </a:lnSpc>
        <a:spcBef>
          <a:spcPts val="0"/>
        </a:spcBef>
        <a:spcAft>
          <a:spcPts val="0"/>
        </a:spcAft>
        <a:buNone/>
        <a:tabLst/>
        <a:defRPr lang="de-de" sz="4400" b="0" i="0" u="none" strike="noStrike" kern="1" spc="0" baseline="0">
          <a:solidFill>
            <a:schemeClr val="tx1"/>
          </a:solidFill>
          <a:effectLst/>
          <a:latin typeface="Calibri Light" pitchFamily="2" charset="0"/>
          <a:ea typeface="Arial" pitchFamily="2" charset="0"/>
          <a:cs typeface="Arial" pitchFamily="2" charset="0"/>
        </a:defRPr>
      </a:lvl3pPr>
      <a:lvl4pPr marL="1371600" marR="0" indent="0" algn="l" defTabSz="914400">
        <a:lnSpc>
          <a:spcPct val="90000"/>
        </a:lnSpc>
        <a:spcBef>
          <a:spcPts val="0"/>
        </a:spcBef>
        <a:spcAft>
          <a:spcPts val="0"/>
        </a:spcAft>
        <a:buNone/>
        <a:tabLst/>
        <a:defRPr lang="de-de" sz="4400" b="0" i="0" u="none" strike="noStrike" kern="1" spc="0" baseline="0">
          <a:solidFill>
            <a:schemeClr val="tx1"/>
          </a:solidFill>
          <a:effectLst/>
          <a:latin typeface="Calibri Light" pitchFamily="2" charset="0"/>
          <a:ea typeface="Arial" pitchFamily="2" charset="0"/>
          <a:cs typeface="Arial" pitchFamily="2" charset="0"/>
        </a:defRPr>
      </a:lvl4pPr>
      <a:lvl5pPr marL="1828800" marR="0" indent="0" algn="l" defTabSz="914400">
        <a:lnSpc>
          <a:spcPct val="90000"/>
        </a:lnSpc>
        <a:spcBef>
          <a:spcPts val="0"/>
        </a:spcBef>
        <a:spcAft>
          <a:spcPts val="0"/>
        </a:spcAft>
        <a:buNone/>
        <a:tabLst/>
        <a:defRPr lang="de-de" sz="4400" b="0" i="0" u="none" strike="noStrike" kern="1" spc="0" baseline="0">
          <a:solidFill>
            <a:schemeClr val="tx1"/>
          </a:solidFill>
          <a:effectLst/>
          <a:latin typeface="Calibri Light" pitchFamily="2" charset="0"/>
          <a:ea typeface="Arial" pitchFamily="2" charset="0"/>
          <a:cs typeface="Arial" pitchFamily="2" charset="0"/>
        </a:defRPr>
      </a:lvl5pPr>
      <a:lvl6pPr marL="457200" marR="0" indent="0" algn="l" defTabSz="914400">
        <a:lnSpc>
          <a:spcPct val="90000"/>
        </a:lnSpc>
        <a:spcBef>
          <a:spcPts val="0"/>
        </a:spcBef>
        <a:spcAft>
          <a:spcPts val="0"/>
        </a:spcAft>
        <a:buNone/>
        <a:tabLst/>
        <a:defRPr lang="de-de" sz="4400" b="0" i="0" u="none" strike="noStrike" kern="1" spc="0" baseline="0">
          <a:solidFill>
            <a:schemeClr val="tx1"/>
          </a:solidFill>
          <a:effectLst/>
          <a:latin typeface="Calibri Light" pitchFamily="2" charset="0"/>
          <a:ea typeface="Arial" pitchFamily="2" charset="0"/>
          <a:cs typeface="Arial" pitchFamily="2" charset="0"/>
        </a:defRPr>
      </a:lvl6pPr>
      <a:lvl7pPr marL="914400" marR="0" indent="0" algn="l" defTabSz="914400">
        <a:lnSpc>
          <a:spcPct val="90000"/>
        </a:lnSpc>
        <a:spcBef>
          <a:spcPts val="0"/>
        </a:spcBef>
        <a:spcAft>
          <a:spcPts val="0"/>
        </a:spcAft>
        <a:buNone/>
        <a:tabLst/>
        <a:defRPr lang="de-de" sz="4400" b="0" i="0" u="none" strike="noStrike" kern="1" spc="0" baseline="0">
          <a:solidFill>
            <a:schemeClr val="tx1"/>
          </a:solidFill>
          <a:effectLst/>
          <a:latin typeface="Calibri Light" pitchFamily="2" charset="0"/>
          <a:ea typeface="Arial" pitchFamily="2" charset="0"/>
          <a:cs typeface="Arial" pitchFamily="2" charset="0"/>
        </a:defRPr>
      </a:lvl7pPr>
      <a:lvl8pPr marL="1371600" marR="0" indent="0" algn="l" defTabSz="914400">
        <a:lnSpc>
          <a:spcPct val="90000"/>
        </a:lnSpc>
        <a:spcBef>
          <a:spcPts val="0"/>
        </a:spcBef>
        <a:spcAft>
          <a:spcPts val="0"/>
        </a:spcAft>
        <a:buNone/>
        <a:tabLst/>
        <a:defRPr lang="de-de" sz="4400" b="0" i="0" u="none" strike="noStrike" kern="1" spc="0" baseline="0">
          <a:solidFill>
            <a:schemeClr val="tx1"/>
          </a:solidFill>
          <a:effectLst/>
          <a:latin typeface="Calibri Light" pitchFamily="2" charset="0"/>
          <a:ea typeface="Arial" pitchFamily="2" charset="0"/>
          <a:cs typeface="Arial" pitchFamily="2" charset="0"/>
        </a:defRPr>
      </a:lvl8pPr>
      <a:lvl9pPr marL="1828800" marR="0" indent="0" algn="l" defTabSz="914400">
        <a:lnSpc>
          <a:spcPct val="90000"/>
        </a:lnSpc>
        <a:spcBef>
          <a:spcPts val="0"/>
        </a:spcBef>
        <a:spcAft>
          <a:spcPts val="0"/>
        </a:spcAft>
        <a:buNone/>
        <a:tabLst/>
        <a:defRPr lang="de-de" sz="4400" b="0" i="0" u="none" strike="noStrike" kern="1" spc="0" baseline="0">
          <a:solidFill>
            <a:schemeClr val="tx1"/>
          </a:solidFill>
          <a:effectLst/>
          <a:latin typeface="Calibri Light" pitchFamily="2" charset="0"/>
          <a:ea typeface="Arial" pitchFamily="2" charset="0"/>
          <a:cs typeface="Arial" pitchFamily="2" charset="0"/>
        </a:defRPr>
      </a:lvl9pPr>
    </p:titleStyle>
    <p:bodyStyle>
      <a:lvl1pPr marL="228600" marR="0" indent="-228600" algn="l" defTabSz="914400">
        <a:lnSpc>
          <a:spcPct val="90000"/>
        </a:lnSpc>
        <a:spcBef>
          <a:spcPts val="1000"/>
        </a:spcBef>
        <a:spcAft>
          <a:spcPts val="0"/>
        </a:spcAft>
        <a:buClrTx/>
        <a:buSzTx/>
        <a:buFont typeface="Arial" pitchFamily="2" charset="0"/>
        <a:buChar char="•"/>
        <a:tabLst/>
        <a:defRPr lang="de-de" sz="2800" b="0" i="0" u="none" strike="noStrike" kern="1" spc="0" baseline="0">
          <a:solidFill>
            <a:schemeClr val="tx1"/>
          </a:solidFill>
          <a:effectLst/>
          <a:latin typeface="Calibri" pitchFamily="2" charset="0"/>
          <a:ea typeface="Calibri" pitchFamily="2" charset="0"/>
          <a:cs typeface="Calibri" pitchFamily="2" charset="0"/>
        </a:defRPr>
      </a:lvl1pPr>
      <a:lvl2pPr marL="685800" marR="0" indent="-228600" algn="l" defTabSz="914400">
        <a:lnSpc>
          <a:spcPct val="90000"/>
        </a:lnSpc>
        <a:spcBef>
          <a:spcPts val="500"/>
        </a:spcBef>
        <a:spcAft>
          <a:spcPts val="0"/>
        </a:spcAft>
        <a:buClrTx/>
        <a:buSzTx/>
        <a:buFont typeface="Arial" pitchFamily="2" charset="0"/>
        <a:buChar char="•"/>
        <a:tabLst/>
        <a:defRPr lang="de-de" sz="2400" b="0" i="0" u="none" strike="noStrike" kern="1" spc="0" baseline="0">
          <a:solidFill>
            <a:schemeClr val="tx1"/>
          </a:solidFill>
          <a:effectLst/>
          <a:latin typeface="Calibri" pitchFamily="2" charset="0"/>
          <a:ea typeface="Calibri" pitchFamily="2" charset="0"/>
          <a:cs typeface="Calibri" pitchFamily="2" charset="0"/>
        </a:defRPr>
      </a:lvl2pPr>
      <a:lvl3pPr marL="1143000" marR="0" indent="-228600" algn="l" defTabSz="914400">
        <a:lnSpc>
          <a:spcPct val="90000"/>
        </a:lnSpc>
        <a:spcBef>
          <a:spcPts val="50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3pPr>
      <a:lvl4pPr marL="1600200" marR="0" indent="-228600" algn="l" defTabSz="914400">
        <a:lnSpc>
          <a:spcPct val="90000"/>
        </a:lnSpc>
        <a:spcBef>
          <a:spcPts val="500"/>
        </a:spcBef>
        <a:spcAft>
          <a:spcPts val="0"/>
        </a:spcAft>
        <a:buClrTx/>
        <a:buSzTx/>
        <a:buFont typeface="Arial" pitchFamily="2" charset="0"/>
        <a:buChar char="•"/>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2057400" marR="0" indent="-228600" algn="l" defTabSz="914400">
        <a:lnSpc>
          <a:spcPct val="90000"/>
        </a:lnSpc>
        <a:spcBef>
          <a:spcPts val="500"/>
        </a:spcBef>
        <a:spcAft>
          <a:spcPts val="0"/>
        </a:spcAft>
        <a:buClrTx/>
        <a:buSzTx/>
        <a:buFont typeface="Arial" pitchFamily="2" charset="0"/>
        <a:buChar char="•"/>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514600" marR="0" indent="-228600" algn="l" defTabSz="914400">
        <a:lnSpc>
          <a:spcPct val="90000"/>
        </a:lnSpc>
        <a:spcBef>
          <a:spcPts val="500"/>
        </a:spcBef>
        <a:spcAft>
          <a:spcPts val="0"/>
        </a:spcAft>
        <a:buClrTx/>
        <a:buSzTx/>
        <a:buFont typeface="Arial" pitchFamily="2" charset="0"/>
        <a:buChar char="•"/>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971800" marR="0" indent="-228600" algn="l" defTabSz="914400">
        <a:lnSpc>
          <a:spcPct val="90000"/>
        </a:lnSpc>
        <a:spcBef>
          <a:spcPts val="500"/>
        </a:spcBef>
        <a:spcAft>
          <a:spcPts val="0"/>
        </a:spcAft>
        <a:buClrTx/>
        <a:buSzTx/>
        <a:buFont typeface="Arial" pitchFamily="2" charset="0"/>
        <a:buChar char="•"/>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429000" marR="0" indent="-228600" algn="l" defTabSz="914400">
        <a:lnSpc>
          <a:spcPct val="90000"/>
        </a:lnSpc>
        <a:spcBef>
          <a:spcPts val="500"/>
        </a:spcBef>
        <a:spcAft>
          <a:spcPts val="0"/>
        </a:spcAft>
        <a:buClrTx/>
        <a:buSzTx/>
        <a:buFont typeface="Arial" pitchFamily="2" charset="0"/>
        <a:buChar char="•"/>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886200" marR="0" indent="-228600" algn="l" defTabSz="914400">
        <a:lnSpc>
          <a:spcPct val="90000"/>
        </a:lnSpc>
        <a:spcBef>
          <a:spcPts val="500"/>
        </a:spcBef>
        <a:spcAft>
          <a:spcPts val="0"/>
        </a:spcAft>
        <a:buClrTx/>
        <a:buSzTx/>
        <a:buFont typeface="Arial" pitchFamily="2" charset="0"/>
        <a:buChar char="•"/>
        <a:tabLst/>
        <a:defRPr lang="de-de" sz="1800" b="0" i="0" u="none" strike="noStrike" kern="1" spc="0" baseline="0">
          <a:solidFill>
            <a:schemeClr val="tx1"/>
          </a:solidFill>
          <a:effectLst/>
          <a:latin typeface="Calibri" pitchFamily="2" charset="0"/>
          <a:ea typeface="Calibri" pitchFamily="2" charset="0"/>
          <a:cs typeface="Calibri" pitchFamily="2" charset="0"/>
        </a:defRPr>
      </a:lvl9pPr>
    </p:bodyStyle>
    <p:otherStyle>
      <a:lvl1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L8fAAD/HwAAMAAAABQAAAAAAAAAAAD//wAAAQAAAP//AAABAA=="/>
              </a:ext>
            </a:extLst>
          </p:cNvSpPr>
          <p:nvPr>
            <p:ph type="title"/>
          </p:nvPr>
        </p:nvSpPr>
        <p:spPr>
          <a:xfrm>
            <a:off x="457200" y="274955"/>
            <a:ext cx="8229600" cy="1143000"/>
          </a:xfrm>
          <a:prstGeom prst="rect">
            <a:avLst/>
          </a:prstGeom>
          <a:noFill/>
          <a:ln>
            <a:noFill/>
          </a:ln>
        </p:spPr>
        <p:txBody>
          <a:bodyPr vert="horz" wrap="square" lIns="91440" tIns="45720" rIns="91440" bIns="45720" numCol="1" spcCol="215900" anchor="ctr">
            <a:prstTxWarp prst="textNoShape">
              <a:avLst/>
            </a:prstTxWarp>
          </a:bodyPr>
          <a:lstStyle/>
          <a:p>
            <a:pPr>
              <a:defRPr lang="de-de"/>
            </a:pPr>
            <a:r>
              <a:t>Titelmasterformat durch Klicken bearbeiten</a:t>
            </a:r>
          </a:p>
        </p:txBody>
      </p:sp>
      <p:sp>
        <p:nvSpPr>
          <p:cNvPr id="3" name="Text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L8fAAD/HwAAMAAAABQAAAAAAAAAAAD//wAAAQAAAP//AAABAA=="/>
              </a:ext>
            </a:extLst>
          </p:cNvSpPr>
          <p:nvPr>
            <p:ph type="body" idx="1"/>
          </p:nvPr>
        </p:nvSpPr>
        <p:spPr>
          <a:xfrm>
            <a:off x="457200" y="1600200"/>
            <a:ext cx="8229600" cy="4526280"/>
          </a:xfrm>
          <a:prstGeom prst="rect">
            <a:avLst/>
          </a:prstGeom>
          <a:noFill/>
          <a:ln>
            <a:noFill/>
          </a:ln>
        </p:spPr>
        <p:txBody>
          <a:bodyPr vert="horz" wrap="square" lIns="91440" tIns="45720" rIns="91440" bIns="45720" numCol="1" spcCol="215900" anchor="t">
            <a:prstTxWarp prst="textNoShape">
              <a:avLst/>
            </a:prstTxWarp>
          </a:bodyPr>
          <a:lstStyle/>
          <a:p>
            <a:pPr>
              <a:defRPr lang="de-de"/>
            </a:pPr>
            <a:r>
              <a:t>Textmasterformat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L+fAAD/HwAAMAAAABQAAAAAAAAAAAD//wAAAQAAAP//AAABAA=="/>
              </a:ext>
            </a:extLst>
          </p:cNvSpPr>
          <p:nvPr>
            <p:ph type="dt" sz="half" idx="2"/>
          </p:nvPr>
        </p:nvSpPr>
        <p:spPr>
          <a:xfrm>
            <a:off x="457200" y="6356350"/>
            <a:ext cx="2133600" cy="365125"/>
          </a:xfrm>
          <a:prstGeom prst="rect">
            <a:avLst/>
          </a:prstGeom>
          <a:noFill/>
          <a:ln>
            <a:noFill/>
          </a:ln>
        </p:spPr>
        <p:txBody>
          <a:bodyPr vert="horz" wrap="square" lIns="91440" tIns="45720" rIns="91440" bIns="45720" numCol="1" spcCol="215900" anchor="ctr">
            <a:prstTxWarp prst="textNoShape">
              <a:avLst/>
            </a:prstTxWarp>
          </a:bodyPr>
          <a:lstStyle>
            <a:lvl1pPr>
              <a:defRPr lang="de-de" sz="1200">
                <a:solidFill>
                  <a:srgbClr val="898989"/>
                </a:solidFill>
                <a:latin typeface="Calibri" pitchFamily="2" charset="0"/>
                <a:ea typeface="Calibri" pitchFamily="2" charset="0"/>
                <a:cs typeface="Calibri"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fld id="{3A078129-67D7-5277-99BF-9122CFF16FC4}" type="datetime1">
              <a:t>30.09.2022</a:t>
            </a:fld>
            <a:r>
              <a:t>2017</a:t>
            </a:r>
          </a:p>
        </p:txBody>
      </p:sp>
      <p:sp>
        <p:nvSpPr>
          <p:cNvPr id="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L+fAAD/HwAAMAAAABQAAAAAAAAAAAD//wAAAQAAAP//AAABAA=="/>
              </a:ext>
            </a:extLst>
          </p:cNvSpPr>
          <p:nvPr>
            <p:ph type="ftr" sz="quarter" idx="3"/>
          </p:nvPr>
        </p:nvSpPr>
        <p:spPr>
          <a:xfrm>
            <a:off x="3124200" y="6356350"/>
            <a:ext cx="2895600" cy="365125"/>
          </a:xfrm>
          <a:prstGeom prst="rect">
            <a:avLst/>
          </a:prstGeom>
          <a:noFill/>
          <a:ln>
            <a:noFill/>
          </a:ln>
        </p:spPr>
        <p:txBody>
          <a:bodyPr vert="horz" wrap="square" lIns="91440" tIns="45720" rIns="91440" bIns="45720" numCol="1" spcCol="215900" anchor="ctr">
            <a:prstTxWarp prst="textNoShape">
              <a:avLst/>
            </a:prstTxWarp>
          </a:bodyPr>
          <a:lstStyle>
            <a:lvl1pPr algn="ctr">
              <a:defRPr lang="de-de" sz="1200">
                <a:solidFill>
                  <a:srgbClr val="898989"/>
                </a:solidFill>
                <a:latin typeface="Calibri" pitchFamily="2" charset="0"/>
                <a:ea typeface="Calibri" pitchFamily="2" charset="0"/>
                <a:cs typeface="Calibri"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Kolpingfamilie Worms, September 2017Kolpingfamilie Worms, Juli 2017</a:t>
            </a:r>
          </a:p>
        </p:txBody>
      </p:sp>
      <p:sp>
        <p:nvSpPr>
          <p:cNvPr id="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L+fAAD/HwAAMAAAABQAAAAAAAAAAAD//wAAAQAAAP//AAABAA=="/>
              </a:ext>
            </a:extLst>
          </p:cNvSpPr>
          <p:nvPr>
            <p:ph type="sldNum" sz="quarter" idx="4"/>
          </p:nvPr>
        </p:nvSpPr>
        <p:spPr>
          <a:xfrm>
            <a:off x="6553200" y="6356350"/>
            <a:ext cx="2133600" cy="365125"/>
          </a:xfrm>
          <a:prstGeom prst="rect">
            <a:avLst/>
          </a:prstGeom>
          <a:noFill/>
          <a:ln>
            <a:noFill/>
          </a:ln>
        </p:spPr>
        <p:txBody>
          <a:bodyPr vert="horz" wrap="square" lIns="91440" tIns="45720" rIns="91440" bIns="45720" numCol="1" spcCol="215900" anchor="ctr">
            <a:prstTxWarp prst="textNoShape">
              <a:avLst/>
            </a:prstTxWarp>
          </a:bodyPr>
          <a:lstStyle>
            <a:lvl1pPr algn="r">
              <a:spcBef>
                <a:spcPts val="0"/>
              </a:spcBef>
              <a:spcAft>
                <a:spcPts val="0"/>
              </a:spcAft>
              <a:defRPr lang="de-de" sz="1200">
                <a:solidFill>
                  <a:srgbClr val="8C8C8C"/>
                </a:solidFill>
                <a:latin typeface="Calibri" pitchFamily="2" charset="0"/>
                <a:ea typeface="Calibri" pitchFamily="2" charset="0"/>
                <a:cs typeface="Calibri"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fld id="{3A07AEE5-ABD7-5258-99BF-5D0DE0F16F08}" type="slidenum">
              <a:t>‹Nr.›</a:t>
            </a:fld>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hf hdr="0" dt="0"/>
  <p:txStyles>
    <p:titleStyle>
      <a:lvl1pPr marL="0" marR="0" indent="0" algn="ctr" defTabSz="914400">
        <a:lnSpc>
          <a:spcPct val="100000"/>
        </a:lnSpc>
        <a:spcBef>
          <a:spcPts val="0"/>
        </a:spcBef>
        <a:spcAft>
          <a:spcPts val="0"/>
        </a:spcAft>
        <a:buNone/>
        <a:tabLst/>
        <a:defRPr lang="de-de" sz="44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ctr" defTabSz="914400">
        <a:lnSpc>
          <a:spcPct val="100000"/>
        </a:lnSpc>
        <a:spcBef>
          <a:spcPts val="0"/>
        </a:spcBef>
        <a:spcAft>
          <a:spcPts val="0"/>
        </a:spcAft>
        <a:buNone/>
        <a:tabLst/>
        <a:defRPr lang="de-de" sz="4400" b="0" i="0" u="none" strike="noStrike" kern="1" spc="0" baseline="0">
          <a:solidFill>
            <a:schemeClr val="tx1"/>
          </a:solidFill>
          <a:effectLst/>
          <a:latin typeface="Calibri" pitchFamily="2" charset="0"/>
          <a:ea typeface="Arial" pitchFamily="2" charset="0"/>
          <a:cs typeface="Arial" pitchFamily="2" charset="0"/>
        </a:defRPr>
      </a:lvl2pPr>
      <a:lvl3pPr marL="914400" marR="0" indent="0" algn="ctr" defTabSz="914400">
        <a:lnSpc>
          <a:spcPct val="100000"/>
        </a:lnSpc>
        <a:spcBef>
          <a:spcPts val="0"/>
        </a:spcBef>
        <a:spcAft>
          <a:spcPts val="0"/>
        </a:spcAft>
        <a:buNone/>
        <a:tabLst/>
        <a:defRPr lang="de-de" sz="4400" b="0" i="0" u="none" strike="noStrike" kern="1" spc="0" baseline="0">
          <a:solidFill>
            <a:schemeClr val="tx1"/>
          </a:solidFill>
          <a:effectLst/>
          <a:latin typeface="Calibri" pitchFamily="2" charset="0"/>
          <a:ea typeface="Arial" pitchFamily="2" charset="0"/>
          <a:cs typeface="Arial" pitchFamily="2" charset="0"/>
        </a:defRPr>
      </a:lvl3pPr>
      <a:lvl4pPr marL="1371600" marR="0" indent="0" algn="ctr" defTabSz="914400">
        <a:lnSpc>
          <a:spcPct val="100000"/>
        </a:lnSpc>
        <a:spcBef>
          <a:spcPts val="0"/>
        </a:spcBef>
        <a:spcAft>
          <a:spcPts val="0"/>
        </a:spcAft>
        <a:buNone/>
        <a:tabLst/>
        <a:defRPr lang="de-de" sz="4400" b="0" i="0" u="none" strike="noStrike" kern="1" spc="0" baseline="0">
          <a:solidFill>
            <a:schemeClr val="tx1"/>
          </a:solidFill>
          <a:effectLst/>
          <a:latin typeface="Calibri" pitchFamily="2" charset="0"/>
          <a:ea typeface="Arial" pitchFamily="2" charset="0"/>
          <a:cs typeface="Arial" pitchFamily="2" charset="0"/>
        </a:defRPr>
      </a:lvl4pPr>
      <a:lvl5pPr marL="1828800" marR="0" indent="0" algn="ctr" defTabSz="914400">
        <a:lnSpc>
          <a:spcPct val="100000"/>
        </a:lnSpc>
        <a:spcBef>
          <a:spcPts val="0"/>
        </a:spcBef>
        <a:spcAft>
          <a:spcPts val="0"/>
        </a:spcAft>
        <a:buNone/>
        <a:tabLst/>
        <a:defRPr lang="de-de" sz="4400" b="0" i="0" u="none" strike="noStrike" kern="1" spc="0" baseline="0">
          <a:solidFill>
            <a:schemeClr val="tx1"/>
          </a:solidFill>
          <a:effectLst/>
          <a:latin typeface="Calibri" pitchFamily="2" charset="0"/>
          <a:ea typeface="Arial" pitchFamily="2" charset="0"/>
          <a:cs typeface="Arial" pitchFamily="2" charset="0"/>
        </a:defRPr>
      </a:lvl5pPr>
      <a:lvl6pPr marL="457200" marR="0" indent="0" algn="ctr" defTabSz="914400">
        <a:lnSpc>
          <a:spcPct val="100000"/>
        </a:lnSpc>
        <a:spcBef>
          <a:spcPts val="0"/>
        </a:spcBef>
        <a:spcAft>
          <a:spcPts val="0"/>
        </a:spcAft>
        <a:buNone/>
        <a:tabLst/>
        <a:defRPr lang="de-de" sz="4400" b="0" i="0" u="none" strike="noStrike" kern="1" spc="0" baseline="0">
          <a:solidFill>
            <a:schemeClr val="tx1"/>
          </a:solidFill>
          <a:effectLst/>
          <a:latin typeface="Calibri" pitchFamily="2" charset="0"/>
          <a:ea typeface="Arial" pitchFamily="2" charset="0"/>
          <a:cs typeface="Arial" pitchFamily="2" charset="0"/>
        </a:defRPr>
      </a:lvl6pPr>
      <a:lvl7pPr marL="914400" marR="0" indent="0" algn="ctr" defTabSz="914400">
        <a:lnSpc>
          <a:spcPct val="100000"/>
        </a:lnSpc>
        <a:spcBef>
          <a:spcPts val="0"/>
        </a:spcBef>
        <a:spcAft>
          <a:spcPts val="0"/>
        </a:spcAft>
        <a:buNone/>
        <a:tabLst/>
        <a:defRPr lang="de-de" sz="4400" b="0" i="0" u="none" strike="noStrike" kern="1" spc="0" baseline="0">
          <a:solidFill>
            <a:schemeClr val="tx1"/>
          </a:solidFill>
          <a:effectLst/>
          <a:latin typeface="Calibri" pitchFamily="2" charset="0"/>
          <a:ea typeface="Arial" pitchFamily="2" charset="0"/>
          <a:cs typeface="Arial" pitchFamily="2" charset="0"/>
        </a:defRPr>
      </a:lvl7pPr>
      <a:lvl8pPr marL="1371600" marR="0" indent="0" algn="ctr" defTabSz="914400">
        <a:lnSpc>
          <a:spcPct val="100000"/>
        </a:lnSpc>
        <a:spcBef>
          <a:spcPts val="0"/>
        </a:spcBef>
        <a:spcAft>
          <a:spcPts val="0"/>
        </a:spcAft>
        <a:buNone/>
        <a:tabLst/>
        <a:defRPr lang="de-de" sz="4400" b="0" i="0" u="none" strike="noStrike" kern="1" spc="0" baseline="0">
          <a:solidFill>
            <a:schemeClr val="tx1"/>
          </a:solidFill>
          <a:effectLst/>
          <a:latin typeface="Calibri" pitchFamily="2" charset="0"/>
          <a:ea typeface="Arial" pitchFamily="2" charset="0"/>
          <a:cs typeface="Arial" pitchFamily="2" charset="0"/>
        </a:defRPr>
      </a:lvl8pPr>
      <a:lvl9pPr marL="1828800" marR="0" indent="0" algn="ctr" defTabSz="914400">
        <a:lnSpc>
          <a:spcPct val="100000"/>
        </a:lnSpc>
        <a:spcBef>
          <a:spcPts val="0"/>
        </a:spcBef>
        <a:spcAft>
          <a:spcPts val="0"/>
        </a:spcAft>
        <a:buNone/>
        <a:tabLst/>
        <a:defRPr lang="de-de" sz="4400" b="0" i="0" u="none" strike="noStrike" kern="1" spc="0" baseline="0">
          <a:solidFill>
            <a:schemeClr val="tx1"/>
          </a:solidFill>
          <a:effectLst/>
          <a:latin typeface="Calibri" pitchFamily="2" charset="0"/>
          <a:ea typeface="Arial" pitchFamily="2" charset="0"/>
          <a:cs typeface="Arial" pitchFamily="2" charset="0"/>
        </a:defRPr>
      </a:lvl9pPr>
    </p:titleStyle>
    <p:bodyStyle>
      <a:lvl1pPr marL="342900" marR="0" indent="-342900" algn="l" defTabSz="914400">
        <a:lnSpc>
          <a:spcPct val="100000"/>
        </a:lnSpc>
        <a:spcBef>
          <a:spcPts val="0"/>
        </a:spcBef>
        <a:spcAft>
          <a:spcPts val="0"/>
        </a:spcAft>
        <a:buClrTx/>
        <a:buSzTx/>
        <a:buFont typeface="Arial" pitchFamily="2" charset="0"/>
        <a:buChar char="•"/>
        <a:tabLst/>
        <a:defRPr lang="de-de" sz="3200" b="0" i="0" u="none" strike="noStrike" kern="1" spc="0" baseline="0">
          <a:solidFill>
            <a:schemeClr val="tx1"/>
          </a:solidFill>
          <a:effectLst/>
          <a:latin typeface="Calibri" pitchFamily="2" charset="0"/>
          <a:ea typeface="Calibri" pitchFamily="2" charset="0"/>
          <a:cs typeface="Calibri" pitchFamily="2" charset="0"/>
        </a:defRPr>
      </a:lvl1pPr>
      <a:lvl2pPr marL="742950" marR="0" indent="-285750" algn="l" defTabSz="914400">
        <a:lnSpc>
          <a:spcPct val="100000"/>
        </a:lnSpc>
        <a:spcBef>
          <a:spcPts val="0"/>
        </a:spcBef>
        <a:spcAft>
          <a:spcPts val="0"/>
        </a:spcAft>
        <a:buClrTx/>
        <a:buSzTx/>
        <a:buFont typeface="Arial" pitchFamily="2" charset="0"/>
        <a:buChar char="–"/>
        <a:tabLst/>
        <a:defRPr lang="de-de" sz="2800" b="0" i="0" u="none" strike="noStrike" kern="1" spc="0" baseline="0">
          <a:solidFill>
            <a:schemeClr val="tx1"/>
          </a:solidFill>
          <a:effectLst/>
          <a:latin typeface="Calibri" pitchFamily="2" charset="0"/>
          <a:ea typeface="Calibri" pitchFamily="2" charset="0"/>
          <a:cs typeface="Calibri" pitchFamily="2" charset="0"/>
        </a:defRPr>
      </a:lvl2pPr>
      <a:lvl3pPr marL="1143000" marR="0" indent="-228600" algn="l" defTabSz="914400">
        <a:lnSpc>
          <a:spcPct val="100000"/>
        </a:lnSpc>
        <a:spcBef>
          <a:spcPts val="0"/>
        </a:spcBef>
        <a:spcAft>
          <a:spcPts val="0"/>
        </a:spcAft>
        <a:buClrTx/>
        <a:buSzTx/>
        <a:buFont typeface="Arial" pitchFamily="2" charset="0"/>
        <a:buChar char="•"/>
        <a:tabLst/>
        <a:defRPr lang="de-de" sz="2400" b="0" i="0" u="none" strike="noStrike" kern="1" spc="0" baseline="0">
          <a:solidFill>
            <a:schemeClr val="tx1"/>
          </a:solidFill>
          <a:effectLst/>
          <a:latin typeface="Calibri" pitchFamily="2" charset="0"/>
          <a:ea typeface="Calibri" pitchFamily="2" charset="0"/>
          <a:cs typeface="Calibri" pitchFamily="2" charset="0"/>
        </a:defRPr>
      </a:lvl3pPr>
      <a:lvl4pPr marL="16002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4pPr>
      <a:lvl5pPr marL="20574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5pPr>
      <a:lvl6pPr marL="25146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6pPr>
      <a:lvl7pPr marL="29718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7pPr>
      <a:lvl8pPr marL="34290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8pPr>
      <a:lvl9pPr marL="38862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9pPr>
    </p:bodyStyle>
    <p:otherStyle>
      <a:lvl1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LEBAABwNQAAuQgAABAAAAAmAAAACAAAAL8fAAD/HwAAMAAAABQAAAAAAAAAAAD//wAAAQAAAP//AAABAA=="/>
              </a:ext>
            </a:extLst>
          </p:cNvSpPr>
          <p:nvPr>
            <p:ph type="title"/>
          </p:nvPr>
        </p:nvSpPr>
        <p:spPr>
          <a:xfrm>
            <a:off x="457200" y="274955"/>
            <a:ext cx="8229600" cy="1143000"/>
          </a:xfrm>
          <a:prstGeom prst="rect">
            <a:avLst/>
          </a:prstGeom>
          <a:noFill/>
          <a:ln>
            <a:noFill/>
          </a:ln>
        </p:spPr>
        <p:txBody>
          <a:bodyPr vert="horz" wrap="square" lIns="91440" tIns="45720" rIns="91440" bIns="45720" numCol="1" spcCol="215900" anchor="ctr">
            <a:prstTxWarp prst="textNoShape">
              <a:avLst/>
            </a:prstTxWarp>
          </a:bodyPr>
          <a:lstStyle/>
          <a:p>
            <a:pPr>
              <a:defRPr lang="de-de"/>
            </a:pPr>
            <a:r>
              <a:t>Titelmasterformat durch Klicken bearbeiten</a:t>
            </a:r>
          </a:p>
        </p:txBody>
      </p:sp>
      <p:sp>
        <p:nvSpPr>
          <p:cNvPr id="3" name="Text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NgJAABwNQAAsCUAABAAAAAmAAAACAAAAL8fAAD/HwAAMAAAABQAAAAAAAAAAAD//wAAAQAAAP//AAABAA=="/>
              </a:ext>
            </a:extLst>
          </p:cNvSpPr>
          <p:nvPr>
            <p:ph type="body" idx="1"/>
          </p:nvPr>
        </p:nvSpPr>
        <p:spPr>
          <a:xfrm>
            <a:off x="457200" y="1600200"/>
            <a:ext cx="8229600" cy="4526280"/>
          </a:xfrm>
          <a:prstGeom prst="rect">
            <a:avLst/>
          </a:prstGeom>
          <a:noFill/>
          <a:ln>
            <a:noFill/>
          </a:ln>
        </p:spPr>
        <p:txBody>
          <a:bodyPr vert="horz" wrap="square" lIns="91440" tIns="45720" rIns="91440" bIns="45720" numCol="1" spcCol="215900" anchor="t">
            <a:prstTxWarp prst="textNoShape">
              <a:avLst/>
            </a:prstTxWarp>
          </a:bodyPr>
          <a:lstStyle/>
          <a:p>
            <a:pPr>
              <a:defRPr lang="de-de"/>
            </a:pPr>
            <a:r>
              <a:t>Textmasterformat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0AIAABonAADwDwAAWSkAABAAAAAmAAAACAAAAL+fAAD/HwAAMAAAABQAAAAAAAAAAAD//wAAAQAAAP//AAABAA=="/>
              </a:ext>
            </a:extLst>
          </p:cNvSpPr>
          <p:nvPr>
            <p:ph type="dt" sz="half" idx="2"/>
          </p:nvPr>
        </p:nvSpPr>
        <p:spPr>
          <a:xfrm>
            <a:off x="457200" y="6356350"/>
            <a:ext cx="2133600" cy="365125"/>
          </a:xfrm>
          <a:prstGeom prst="rect">
            <a:avLst/>
          </a:prstGeom>
          <a:noFill/>
          <a:ln>
            <a:noFill/>
          </a:ln>
        </p:spPr>
        <p:txBody>
          <a:bodyPr vert="horz" wrap="square" lIns="91440" tIns="45720" rIns="91440" bIns="45720" numCol="1" spcCol="215900" anchor="ctr">
            <a:prstTxWarp prst="textNoShape">
              <a:avLst/>
            </a:prstTxWarp>
          </a:bodyPr>
          <a:lstStyle>
            <a:lvl1pPr>
              <a:defRPr lang="de-de" sz="1200">
                <a:solidFill>
                  <a:srgbClr val="898989"/>
                </a:solidFill>
                <a:latin typeface="Calibri" pitchFamily="2" charset="0"/>
                <a:ea typeface="Calibri" pitchFamily="2" charset="0"/>
                <a:cs typeface="Calibri"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fld id="{3A07ECB0-FED7-521A-99BF-084FA2F16F5D}" type="datetime1">
              <a:t>30.09.2022</a:t>
            </a:fld>
            <a:r>
              <a:t>2017</a:t>
            </a:r>
          </a:p>
        </p:txBody>
      </p:sp>
      <p:sp>
        <p:nvSpPr>
          <p:cNvPr id="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BMAABonAAAIJQAAWSkAABAAAAAmAAAACAAAAL+fAAD/HwAAMAAAABQAAAAAAAAAAAD//wAAAQAAAP//AAABAA=="/>
              </a:ext>
            </a:extLst>
          </p:cNvSpPr>
          <p:nvPr>
            <p:ph type="ftr" sz="quarter" idx="3"/>
          </p:nvPr>
        </p:nvSpPr>
        <p:spPr>
          <a:xfrm>
            <a:off x="3124200" y="6356350"/>
            <a:ext cx="2895600" cy="365125"/>
          </a:xfrm>
          <a:prstGeom prst="rect">
            <a:avLst/>
          </a:prstGeom>
          <a:noFill/>
          <a:ln>
            <a:noFill/>
          </a:ln>
        </p:spPr>
        <p:txBody>
          <a:bodyPr vert="horz" wrap="square" lIns="91440" tIns="45720" rIns="91440" bIns="45720" numCol="1" spcCol="215900" anchor="ctr">
            <a:prstTxWarp prst="textNoShape">
              <a:avLst/>
            </a:prstTxWarp>
          </a:bodyPr>
          <a:lstStyle>
            <a:lvl1pPr algn="ctr">
              <a:defRPr lang="de-de" sz="1200">
                <a:solidFill>
                  <a:srgbClr val="898989"/>
                </a:solidFill>
                <a:latin typeface="Calibri" pitchFamily="2" charset="0"/>
                <a:ea typeface="Calibri" pitchFamily="2" charset="0"/>
                <a:cs typeface="Calibri"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r>
              <a:t>Kolpingfamilie Worms, September 2017Kolpingfamilie Worms, Juli 2017</a:t>
            </a:r>
          </a:p>
        </p:txBody>
      </p:sp>
      <p:sp>
        <p:nvSpPr>
          <p:cNvPr id="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CgAABonAABwNQAAWSkAABAAAAAmAAAACAAAAL+fAAD/HwAAMAAAABQAAAAAAAAAAAD//wAAAQAAAP//AAABAA=="/>
              </a:ext>
            </a:extLst>
          </p:cNvSpPr>
          <p:nvPr>
            <p:ph type="sldNum" sz="quarter" idx="4"/>
          </p:nvPr>
        </p:nvSpPr>
        <p:spPr>
          <a:xfrm>
            <a:off x="6553200" y="6356350"/>
            <a:ext cx="2133600" cy="365125"/>
          </a:xfrm>
          <a:prstGeom prst="rect">
            <a:avLst/>
          </a:prstGeom>
          <a:noFill/>
          <a:ln>
            <a:noFill/>
          </a:ln>
        </p:spPr>
        <p:txBody>
          <a:bodyPr vert="horz" wrap="square" lIns="91440" tIns="45720" rIns="91440" bIns="45720" numCol="1" spcCol="215900" anchor="ctr">
            <a:prstTxWarp prst="textNoShape">
              <a:avLst/>
            </a:prstTxWarp>
          </a:bodyPr>
          <a:lstStyle>
            <a:lvl1pPr algn="r">
              <a:spcBef>
                <a:spcPts val="0"/>
              </a:spcBef>
              <a:spcAft>
                <a:spcPts val="0"/>
              </a:spcAft>
              <a:defRPr lang="de-de" sz="1200">
                <a:solidFill>
                  <a:srgbClr val="8C8C8C"/>
                </a:solidFill>
                <a:latin typeface="Calibri" pitchFamily="2" charset="0"/>
                <a:ea typeface="Calibri" pitchFamily="2" charset="0"/>
                <a:cs typeface="Calibri" pitchFamily="2" charset="0"/>
              </a:defRPr>
            </a:lvl1pPr>
            <a:lvl2pPr>
              <a:defRPr lang="de-de"/>
            </a:lvl2pPr>
            <a:lvl3pPr>
              <a:defRPr lang="de-de"/>
            </a:lvl3pPr>
            <a:lvl4pPr>
              <a:defRPr lang="de-de"/>
            </a:lvl4pPr>
            <a:lvl5pPr>
              <a:defRPr lang="de-de"/>
            </a:lvl5pPr>
            <a:lvl6pPr>
              <a:defRPr lang="de-de"/>
            </a:lvl6pPr>
            <a:lvl7pPr>
              <a:defRPr lang="de-de"/>
            </a:lvl7pPr>
            <a:lvl8pPr>
              <a:defRPr lang="de-de"/>
            </a:lvl8pPr>
            <a:lvl9pPr>
              <a:defRPr lang="de-de"/>
            </a:lvl9pPr>
          </a:lstStyle>
          <a:p>
            <a:pPr>
              <a:defRPr lang="de-de"/>
            </a:pPr>
            <a:fld id="{3A07EFE8-A6D7-5219-99BF-504CA1F16F05}" type="slidenum">
              <a:t>‹Nr.›</a:t>
            </a:fld>
            <a:endParaRP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hf hdr="0" dt="0"/>
  <p:txStyles>
    <p:titleStyle>
      <a:lvl1pPr marL="0" marR="0" indent="0" algn="ctr" defTabSz="914400">
        <a:lnSpc>
          <a:spcPct val="100000"/>
        </a:lnSpc>
        <a:spcBef>
          <a:spcPts val="0"/>
        </a:spcBef>
        <a:spcAft>
          <a:spcPts val="0"/>
        </a:spcAft>
        <a:buNone/>
        <a:tabLst/>
        <a:defRPr lang="de-de" sz="44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ctr" defTabSz="914400">
        <a:lnSpc>
          <a:spcPct val="100000"/>
        </a:lnSpc>
        <a:spcBef>
          <a:spcPts val="0"/>
        </a:spcBef>
        <a:spcAft>
          <a:spcPts val="0"/>
        </a:spcAft>
        <a:buNone/>
        <a:tabLst/>
        <a:defRPr lang="de-de" sz="4400" b="0" i="0" u="none" strike="noStrike" kern="1" spc="0" baseline="0">
          <a:solidFill>
            <a:schemeClr val="tx1"/>
          </a:solidFill>
          <a:effectLst/>
          <a:latin typeface="Calibri" pitchFamily="2" charset="0"/>
          <a:ea typeface="Arial" pitchFamily="2" charset="0"/>
          <a:cs typeface="Arial" pitchFamily="2" charset="0"/>
        </a:defRPr>
      </a:lvl2pPr>
      <a:lvl3pPr marL="914400" marR="0" indent="0" algn="ctr" defTabSz="914400">
        <a:lnSpc>
          <a:spcPct val="100000"/>
        </a:lnSpc>
        <a:spcBef>
          <a:spcPts val="0"/>
        </a:spcBef>
        <a:spcAft>
          <a:spcPts val="0"/>
        </a:spcAft>
        <a:buNone/>
        <a:tabLst/>
        <a:defRPr lang="de-de" sz="4400" b="0" i="0" u="none" strike="noStrike" kern="1" spc="0" baseline="0">
          <a:solidFill>
            <a:schemeClr val="tx1"/>
          </a:solidFill>
          <a:effectLst/>
          <a:latin typeface="Calibri" pitchFamily="2" charset="0"/>
          <a:ea typeface="Arial" pitchFamily="2" charset="0"/>
          <a:cs typeface="Arial" pitchFamily="2" charset="0"/>
        </a:defRPr>
      </a:lvl3pPr>
      <a:lvl4pPr marL="1371600" marR="0" indent="0" algn="ctr" defTabSz="914400">
        <a:lnSpc>
          <a:spcPct val="100000"/>
        </a:lnSpc>
        <a:spcBef>
          <a:spcPts val="0"/>
        </a:spcBef>
        <a:spcAft>
          <a:spcPts val="0"/>
        </a:spcAft>
        <a:buNone/>
        <a:tabLst/>
        <a:defRPr lang="de-de" sz="4400" b="0" i="0" u="none" strike="noStrike" kern="1" spc="0" baseline="0">
          <a:solidFill>
            <a:schemeClr val="tx1"/>
          </a:solidFill>
          <a:effectLst/>
          <a:latin typeface="Calibri" pitchFamily="2" charset="0"/>
          <a:ea typeface="Arial" pitchFamily="2" charset="0"/>
          <a:cs typeface="Arial" pitchFamily="2" charset="0"/>
        </a:defRPr>
      </a:lvl4pPr>
      <a:lvl5pPr marL="1828800" marR="0" indent="0" algn="ctr" defTabSz="914400">
        <a:lnSpc>
          <a:spcPct val="100000"/>
        </a:lnSpc>
        <a:spcBef>
          <a:spcPts val="0"/>
        </a:spcBef>
        <a:spcAft>
          <a:spcPts val="0"/>
        </a:spcAft>
        <a:buNone/>
        <a:tabLst/>
        <a:defRPr lang="de-de" sz="4400" b="0" i="0" u="none" strike="noStrike" kern="1" spc="0" baseline="0">
          <a:solidFill>
            <a:schemeClr val="tx1"/>
          </a:solidFill>
          <a:effectLst/>
          <a:latin typeface="Calibri" pitchFamily="2" charset="0"/>
          <a:ea typeface="Arial" pitchFamily="2" charset="0"/>
          <a:cs typeface="Arial" pitchFamily="2" charset="0"/>
        </a:defRPr>
      </a:lvl5pPr>
      <a:lvl6pPr marL="457200" marR="0" indent="0" algn="ctr" defTabSz="914400">
        <a:lnSpc>
          <a:spcPct val="100000"/>
        </a:lnSpc>
        <a:spcBef>
          <a:spcPts val="0"/>
        </a:spcBef>
        <a:spcAft>
          <a:spcPts val="0"/>
        </a:spcAft>
        <a:buNone/>
        <a:tabLst/>
        <a:defRPr lang="de-de" sz="4400" b="0" i="0" u="none" strike="noStrike" kern="1" spc="0" baseline="0">
          <a:solidFill>
            <a:schemeClr val="tx1"/>
          </a:solidFill>
          <a:effectLst/>
          <a:latin typeface="Calibri" pitchFamily="2" charset="0"/>
          <a:ea typeface="Arial" pitchFamily="2" charset="0"/>
          <a:cs typeface="Arial" pitchFamily="2" charset="0"/>
        </a:defRPr>
      </a:lvl6pPr>
      <a:lvl7pPr marL="914400" marR="0" indent="0" algn="ctr" defTabSz="914400">
        <a:lnSpc>
          <a:spcPct val="100000"/>
        </a:lnSpc>
        <a:spcBef>
          <a:spcPts val="0"/>
        </a:spcBef>
        <a:spcAft>
          <a:spcPts val="0"/>
        </a:spcAft>
        <a:buNone/>
        <a:tabLst/>
        <a:defRPr lang="de-de" sz="4400" b="0" i="0" u="none" strike="noStrike" kern="1" spc="0" baseline="0">
          <a:solidFill>
            <a:schemeClr val="tx1"/>
          </a:solidFill>
          <a:effectLst/>
          <a:latin typeface="Calibri" pitchFamily="2" charset="0"/>
          <a:ea typeface="Arial" pitchFamily="2" charset="0"/>
          <a:cs typeface="Arial" pitchFamily="2" charset="0"/>
        </a:defRPr>
      </a:lvl7pPr>
      <a:lvl8pPr marL="1371600" marR="0" indent="0" algn="ctr" defTabSz="914400">
        <a:lnSpc>
          <a:spcPct val="100000"/>
        </a:lnSpc>
        <a:spcBef>
          <a:spcPts val="0"/>
        </a:spcBef>
        <a:spcAft>
          <a:spcPts val="0"/>
        </a:spcAft>
        <a:buNone/>
        <a:tabLst/>
        <a:defRPr lang="de-de" sz="4400" b="0" i="0" u="none" strike="noStrike" kern="1" spc="0" baseline="0">
          <a:solidFill>
            <a:schemeClr val="tx1"/>
          </a:solidFill>
          <a:effectLst/>
          <a:latin typeface="Calibri" pitchFamily="2" charset="0"/>
          <a:ea typeface="Arial" pitchFamily="2" charset="0"/>
          <a:cs typeface="Arial" pitchFamily="2" charset="0"/>
        </a:defRPr>
      </a:lvl8pPr>
      <a:lvl9pPr marL="1828800" marR="0" indent="0" algn="ctr" defTabSz="914400">
        <a:lnSpc>
          <a:spcPct val="100000"/>
        </a:lnSpc>
        <a:spcBef>
          <a:spcPts val="0"/>
        </a:spcBef>
        <a:spcAft>
          <a:spcPts val="0"/>
        </a:spcAft>
        <a:buNone/>
        <a:tabLst/>
        <a:defRPr lang="de-de" sz="4400" b="0" i="0" u="none" strike="noStrike" kern="1" spc="0" baseline="0">
          <a:solidFill>
            <a:schemeClr val="tx1"/>
          </a:solidFill>
          <a:effectLst/>
          <a:latin typeface="Calibri" pitchFamily="2" charset="0"/>
          <a:ea typeface="Arial" pitchFamily="2" charset="0"/>
          <a:cs typeface="Arial" pitchFamily="2" charset="0"/>
        </a:defRPr>
      </a:lvl9pPr>
    </p:titleStyle>
    <p:bodyStyle>
      <a:lvl1pPr marL="342900" marR="0" indent="-342900" algn="l" defTabSz="914400">
        <a:lnSpc>
          <a:spcPct val="100000"/>
        </a:lnSpc>
        <a:spcBef>
          <a:spcPts val="0"/>
        </a:spcBef>
        <a:spcAft>
          <a:spcPts val="0"/>
        </a:spcAft>
        <a:buClrTx/>
        <a:buSzTx/>
        <a:buFont typeface="Arial" pitchFamily="2" charset="0"/>
        <a:buChar char="•"/>
        <a:tabLst/>
        <a:defRPr lang="de-de" sz="3200" b="0" i="0" u="none" strike="noStrike" kern="1" spc="0" baseline="0">
          <a:solidFill>
            <a:schemeClr val="tx1"/>
          </a:solidFill>
          <a:effectLst/>
          <a:latin typeface="Calibri" pitchFamily="2" charset="0"/>
          <a:ea typeface="Calibri" pitchFamily="2" charset="0"/>
          <a:cs typeface="Calibri" pitchFamily="2" charset="0"/>
        </a:defRPr>
      </a:lvl1pPr>
      <a:lvl2pPr marL="742950" marR="0" indent="-285750" algn="l" defTabSz="914400">
        <a:lnSpc>
          <a:spcPct val="100000"/>
        </a:lnSpc>
        <a:spcBef>
          <a:spcPts val="0"/>
        </a:spcBef>
        <a:spcAft>
          <a:spcPts val="0"/>
        </a:spcAft>
        <a:buClrTx/>
        <a:buSzTx/>
        <a:buFont typeface="Arial" pitchFamily="2" charset="0"/>
        <a:buChar char="–"/>
        <a:tabLst/>
        <a:defRPr lang="de-de" sz="2800" b="0" i="0" u="none" strike="noStrike" kern="1" spc="0" baseline="0">
          <a:solidFill>
            <a:schemeClr val="tx1"/>
          </a:solidFill>
          <a:effectLst/>
          <a:latin typeface="Calibri" pitchFamily="2" charset="0"/>
          <a:ea typeface="Calibri" pitchFamily="2" charset="0"/>
          <a:cs typeface="Calibri" pitchFamily="2" charset="0"/>
        </a:defRPr>
      </a:lvl2pPr>
      <a:lvl3pPr marL="1143000" marR="0" indent="-228600" algn="l" defTabSz="914400">
        <a:lnSpc>
          <a:spcPct val="100000"/>
        </a:lnSpc>
        <a:spcBef>
          <a:spcPts val="0"/>
        </a:spcBef>
        <a:spcAft>
          <a:spcPts val="0"/>
        </a:spcAft>
        <a:buClrTx/>
        <a:buSzTx/>
        <a:buFont typeface="Arial" pitchFamily="2" charset="0"/>
        <a:buChar char="•"/>
        <a:tabLst/>
        <a:defRPr lang="de-de" sz="2400" b="0" i="0" u="none" strike="noStrike" kern="1" spc="0" baseline="0">
          <a:solidFill>
            <a:schemeClr val="tx1"/>
          </a:solidFill>
          <a:effectLst/>
          <a:latin typeface="Calibri" pitchFamily="2" charset="0"/>
          <a:ea typeface="Calibri" pitchFamily="2" charset="0"/>
          <a:cs typeface="Calibri" pitchFamily="2" charset="0"/>
        </a:defRPr>
      </a:lvl3pPr>
      <a:lvl4pPr marL="16002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4pPr>
      <a:lvl5pPr marL="20574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5pPr>
      <a:lvl6pPr marL="25146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6pPr>
      <a:lvl7pPr marL="29718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7pPr>
      <a:lvl8pPr marL="34290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8pPr>
      <a:lvl9pPr marL="3886200" marR="0" indent="-228600" algn="l" defTabSz="914400">
        <a:lnSpc>
          <a:spcPct val="100000"/>
        </a:lnSpc>
        <a:spcBef>
          <a:spcPts val="0"/>
        </a:spcBef>
        <a:spcAft>
          <a:spcPts val="0"/>
        </a:spcAft>
        <a:buClrTx/>
        <a:buSzTx/>
        <a:buFont typeface="Arial" pitchFamily="2" charset="0"/>
        <a:buChar char="•"/>
        <a:tabLst/>
        <a:defRPr lang="de-de" sz="2000" b="0" i="0" u="none" strike="noStrike" kern="1" spc="0" baseline="0">
          <a:solidFill>
            <a:schemeClr val="tx1"/>
          </a:solidFill>
          <a:effectLst/>
          <a:latin typeface="Calibri" pitchFamily="2" charset="0"/>
          <a:ea typeface="Calibri" pitchFamily="2" charset="0"/>
          <a:cs typeface="Calibri" pitchFamily="2" charset="0"/>
        </a:defRPr>
      </a:lvl9pPr>
    </p:bodyStyle>
    <p:otherStyle>
      <a:lvl1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23.jpe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pn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3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gif"/><Relationship Id="rId9"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3.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8BAAAAkAAAAEgAAACQAAAASAAAAAAAAAAAAAAAAAAAAAEAAABQAAAAAAAAAAAA4D8AAAAAAADgPwAAAAAAAOA/AAAAAAAA4D8AAAAAAADgPwAAAAAAAOA/AAAAAAAA4D8AAAAAAADgPwAAAAAAAOA/AAAAAAAA4D8CAAAAjAAAAAEAAAADAAAAAAAAAP///wAAAAAAAAAAAAAAAAAAAAAAAAAAAAAAAAAAAAAAZAAAAAEAAABAAAAAAAAAAGQAAAB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AAAAD///8AAAAAAAAAAAAAAAAAAAAAAAAAAAAAAAAAAAAAAAAAAAAAAAACf39/AO7s4QPMzMwAwMD/AH9/fwAAAAAAAAAAAAAAAAD///8AAAAAACEAAAAYAAAAFAAAAAAAAAAAAAAASDgAAIYlAAAQAAAAJgAAAAgAAAD//////////zAAAAAUAAAAAAAAAAAA//8AAAEAAAD//wAAAQA="/>
              </a:ext>
            </a:extLst>
          </p:cNvPicPr>
          <p:nvPr/>
        </p:nvPicPr>
        <p:blipFill>
          <a:blip r:embed="rId3"/>
          <a:stretch>
            <a:fillRect/>
          </a:stretch>
        </p:blipFill>
        <p:spPr>
          <a:xfrm>
            <a:off x="0" y="0"/>
            <a:ext cx="9149080" cy="6099810"/>
          </a:xfrm>
          <a:prstGeom prst="rect">
            <a:avLst/>
          </a:prstGeom>
          <a:gradFill flip="none" rotWithShape="0">
            <a:gsLst>
              <a:gs pos="0">
                <a:srgbClr val="000000"/>
              </a:gs>
              <a:gs pos="100000">
                <a:srgbClr val="FFFFFF"/>
              </a:gs>
            </a:gsLst>
            <a:lin ang="5400000" scaled="0"/>
            <a:tileRect/>
          </a:gradFill>
          <a:ln w="12700" cap="flat" cmpd="sng" algn="ctr">
            <a:solidFill>
              <a:schemeClr val="tx1"/>
            </a:solidFill>
            <a:prstDash val="solid"/>
            <a:headEnd type="none"/>
            <a:tailEnd type="none"/>
          </a:ln>
          <a:effectLst/>
        </p:spPr>
      </p:pic>
      <p:pic>
        <p:nvPicPr>
          <p:cNvPr id="3" name="Picture 9" descr="verantwortlich-leben"/>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C4GAAB1HgAAdBcAAAQkAAAQAAAAJgAAAAgAAAD//////////zAAAAAUAAAAAAAAAAAA//8AAAEAAAD//wAAAQA="/>
              </a:ext>
            </a:extLst>
          </p:cNvPicPr>
          <p:nvPr/>
        </p:nvPicPr>
        <p:blipFill>
          <a:blip r:embed="rId4"/>
          <a:stretch>
            <a:fillRect/>
          </a:stretch>
        </p:blipFill>
        <p:spPr>
          <a:xfrm>
            <a:off x="123190" y="5058585"/>
            <a:ext cx="2807970" cy="903605"/>
          </a:xfrm>
          <a:prstGeom prst="rect">
            <a:avLst/>
          </a:prstGeom>
          <a:noFill/>
          <a:ln>
            <a:noFill/>
          </a:ln>
          <a:effectLst/>
        </p:spPr>
      </p:pic>
      <p:sp>
        <p:nvSpPr>
          <p:cNvPr id="4" name="Foliennummernplatzhalter 4"/>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MzOzl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UCgAABonAABwNQAAWSkAABAAAAAmAAAACAAAAP//////////MAAAABQAAAAAAAAAAAD//wAAAQAAAP//AAABAA=="/>
              </a:ext>
            </a:extLst>
          </p:cNvSpPr>
          <p:nvPr/>
        </p:nvSpPr>
        <p:spPr>
          <a:xfrm>
            <a:off x="6553200" y="6356350"/>
            <a:ext cx="2133600" cy="365125"/>
          </a:xfrm>
          <a:prstGeom prst="rect">
            <a:avLst/>
          </a:prstGeom>
          <a:noFill/>
          <a:ln>
            <a:noFill/>
          </a:ln>
          <a:effectLst/>
        </p:spPr>
        <p:txBody>
          <a:bodyPr vert="horz" wrap="square" lIns="91440" tIns="45720" rIns="91440" bIns="45720" numCol="1" spcCol="215900" anchor="ctr"/>
          <a:lstStyle/>
          <a:p>
            <a:pPr algn="r">
              <a:spcBef>
                <a:spcPts val="0"/>
              </a:spcBef>
              <a:spcAft>
                <a:spcPts val="0"/>
              </a:spcAft>
              <a:defRPr lang="de-de"/>
            </a:pPr>
            <a:fld id="{3A07A450-1ED7-5252-99BF-E807EAF16FBD}" type="slidenum">
              <a:rPr lang="de-de" sz="1200">
                <a:solidFill>
                  <a:srgbClr val="8C8C8C"/>
                </a:solidFill>
                <a:latin typeface="Calibri" pitchFamily="2" charset="0"/>
                <a:ea typeface="Arial" pitchFamily="2" charset="0"/>
                <a:cs typeface="Calibri" pitchFamily="2" charset="0"/>
              </a:rPr>
              <a:t>1</a:t>
            </a:fld>
            <a:endParaRPr lang="de-de" sz="1200" dirty="0">
              <a:solidFill>
                <a:srgbClr val="8C8C8C"/>
              </a:solidFill>
              <a:latin typeface="Calibri" pitchFamily="2" charset="0"/>
              <a:ea typeface="Arial" pitchFamily="2" charset="0"/>
              <a:cs typeface="Calibri" pitchFamily="2" charset="0"/>
            </a:endParaRPr>
          </a:p>
        </p:txBody>
      </p:sp>
      <p:sp>
        <p:nvSpPr>
          <p:cNvPr id="6" name="Textbox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EgAAAA8BAAAAkAAAAEgAAACQAAAASAAAAAAAAAAAAAAAAAAAAAEAAABQAAAAAAAAAAAA4D8AAAAAAADgPwAAAAAAAOA/AAAAAAAA4D8AAAAAAADgPwAAAAAAAOA/AAAAAAAA4D8AAAAAAADgPwAAAAAAAOA/AAAAAAAA4D8CAAAAjAAAAAEAAAAAAAAAT4G9DP///wgAAAAAAAAAAAAAAAAAAAAAAAAAAAAAAAAAAAAAZAAAAAEAAABAAAAAAAAAAAAAAAAAAAAAAAAAAAAAAAAAAAAAAAAAAAAAAAAAAAAAAAAAAAAAAAAAAAAAAAAAAAAAAAAAAAAAAAAAAAAAAAAAAAAAAAAAAAAAAAAAAAAAFAAAADwAAAABAAAAAAAAAP//AAA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OsLAAD/fwAA/38AAAAAAAAJAAAABAAAAHNoaX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P//AAB/f38A7uzhA8zMzADAwP8Af39/AAAAAAAAAAAAAAAAAAAAAAAAAAAAIQAAABgAAAAUAAAAAAAAADUCAAA7LwAAmAoAABAAAAAmAAAACAAAAP//////////MAAAABQAAAAAAAAAAAD//wAAAQAAAP//AAABAA=="/>
              </a:ext>
            </a:extLst>
          </p:cNvSpPr>
          <p:nvPr/>
        </p:nvSpPr>
        <p:spPr>
          <a:xfrm>
            <a:off x="123190" y="136525"/>
            <a:ext cx="7606030" cy="1653770"/>
          </a:xfrm>
          <a:prstGeom prst="rect">
            <a:avLst/>
          </a:prstGeom>
          <a:solidFill>
            <a:srgbClr val="002060"/>
          </a:solidFill>
          <a:ln w="28575" cap="flat" cmpd="sng" algn="ctr">
            <a:solidFill>
              <a:srgbClr val="FFFF00"/>
            </a:solidFill>
            <a:prstDash val="solid"/>
            <a:headEnd type="none"/>
            <a:tailEnd type="none"/>
          </a:ln>
          <a:effectLst/>
        </p:spPr>
        <p:txBody>
          <a:bodyPr vert="horz" wrap="square" numCol="1" spcCol="215900" anchor="t"/>
          <a:lstStyle/>
          <a:p>
            <a:pPr marL="0" indent="0" algn="ctr">
              <a:buNone/>
              <a:defRPr lang="de-de" sz="2400">
                <a:solidFill>
                  <a:schemeClr val="bg1"/>
                </a:solidFill>
              </a:defRPr>
            </a:pPr>
            <a:r>
              <a:rPr dirty="0"/>
              <a:t>Das Betreuungsprojekt der Kolpingfamilie Worms</a:t>
            </a:r>
          </a:p>
          <a:p>
            <a:pPr marL="0" indent="0" algn="ctr">
              <a:buNone/>
              <a:defRPr lang="de-de" sz="2400">
                <a:solidFill>
                  <a:schemeClr val="bg1"/>
                </a:solidFill>
              </a:defRPr>
            </a:pPr>
            <a:r>
              <a:rPr dirty="0"/>
              <a:t>für Schüler der BF1 und BF2 an der Karl-Hofmann-Schule</a:t>
            </a:r>
          </a:p>
          <a:p>
            <a:pPr marL="0" indent="0" algn="ctr">
              <a:buNone/>
              <a:defRPr lang="de-de" sz="2400">
                <a:solidFill>
                  <a:schemeClr val="bg1"/>
                </a:solidFill>
              </a:defRPr>
            </a:pPr>
            <a:r>
              <a:rPr dirty="0"/>
              <a:t>Geht in die nächste Runde …</a:t>
            </a:r>
          </a:p>
        </p:txBody>
      </p:sp>
      <p:pic>
        <p:nvPicPr>
          <p:cNvPr id="5" name="Grafik 2"/>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EAAAAAAAAAAAAAAAAAAAAAAAAAAAAAAAAAAABkAAAAZAAAAAAAAAAjAAAABAAAAGQAAAAXAAAAFAAAAAAAAAAAAAAA/38AAP9/AAAAAAAACQAAAAQAAAAO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OIAAADbFgAAEAcAAJMdAAAQAAAAJgAAAAgAAAD//////////zAAAAAUAAAAAAAAAAAA//8AAAEAAAD//wAAAQA="/>
              </a:ext>
            </a:extLst>
          </p:cNvPicPr>
          <p:nvPr/>
        </p:nvPicPr>
        <p:blipFill>
          <a:blip r:embed="rId5"/>
          <a:stretch>
            <a:fillRect/>
          </a:stretch>
        </p:blipFill>
        <p:spPr>
          <a:xfrm>
            <a:off x="123190" y="2046835"/>
            <a:ext cx="1271270" cy="1382165"/>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100"/>
                                  </p:iterate>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Lst>
    <p:extLst mod="1">
      <p:ext uri="smNativeData">
        <pr:smNativeData xmlns="smNativeData" xmlns:pr="smNativeData" xmlns:p15="http://schemas.microsoft.com/office/powerpoint/2012/main" xmlns:p14="http://schemas.microsoft.com/office/powerpoint/2010/main" xmlns:mc="http://schemas.openxmlformats.org/markup-compatibility/2006" val="wvdvYQIAAAAFAAAA/v///wEAAAABAAAAAAAAAAAAAAAAAAAAAAAAAAgAAAD/////AQAAAAEAAAAAAAAAAAAAAAAAAAAAAAAA"/>
      </p:ext>
    </p:ext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rafik 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AAAAAAAAAAArw0AAKgQAAAQAAAAJgAAAAgAAAD//////////zAAAAAUAAAAAAAAAAAA//8AAAEAAAD//wAAAQA="/>
              </a:ext>
            </a:extLst>
          </p:cNvPicPr>
          <p:nvPr/>
        </p:nvPicPr>
        <p:blipFill>
          <a:blip r:embed="rId3"/>
          <a:stretch>
            <a:fillRect/>
          </a:stretch>
        </p:blipFill>
        <p:spPr>
          <a:xfrm>
            <a:off x="0" y="0"/>
            <a:ext cx="2224405" cy="2707640"/>
          </a:xfrm>
          <a:prstGeom prst="rect">
            <a:avLst/>
          </a:prstGeom>
          <a:noFill/>
          <a:ln>
            <a:noFill/>
          </a:ln>
          <a:effectLst/>
        </p:spPr>
      </p:pic>
      <p:sp>
        <p:nvSpPr>
          <p:cNvPr id="3" name="Rechteck 2"/>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EAAAAAAAAAxtry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xtryAP///wEAAAAAAAAAAAAAAAAAAAAAAAAAAAAAAAAAAAAAAAAAAAAAAAJ/f38A7uzhA8zMzADAwP8Af39/AAAAAAAAAAAAAAAAAAAAAAAAAAAAIQAAABgAAAAUAAAAbwIAAJEOAADaNQAAxScAABAAAAAmAAAACAAAAP//////////MAAAABQAAAAAAAAAAAD//wAAAQAAAP//AAABAA=="/>
              </a:ext>
            </a:extLst>
          </p:cNvSpPr>
          <p:nvPr/>
        </p:nvSpPr>
        <p:spPr>
          <a:xfrm>
            <a:off x="395605" y="2367915"/>
            <a:ext cx="8358505" cy="4097020"/>
          </a:xfrm>
          <a:prstGeom prst="rect">
            <a:avLst/>
          </a:prstGeom>
          <a:solidFill>
            <a:srgbClr val="C6DAF2"/>
          </a:solidFill>
          <a:ln>
            <a:noFill/>
          </a:ln>
          <a:effectLst/>
        </p:spPr>
        <p:txBody>
          <a:bodyPr vert="horz" wrap="square" lIns="91440" tIns="45720" rIns="91440" bIns="45720" numCol="1" spcCol="215900" anchor="ctr"/>
          <a:lstStyle/>
          <a:p>
            <a:pPr algn="ctr">
              <a:defRPr lang="de-de">
                <a:solidFill>
                  <a:srgbClr val="FFFFFF"/>
                </a:solidFill>
                <a:latin typeface="Calibri" pitchFamily="2" charset="0"/>
                <a:ea typeface="Arial" pitchFamily="2" charset="0"/>
                <a:cs typeface="Arial" pitchFamily="2" charset="0"/>
              </a:defRPr>
            </a:pPr>
            <a:endParaRPr/>
          </a:p>
        </p:txBody>
      </p:sp>
      <p:sp>
        <p:nvSpPr>
          <p:cNvPr id="4" name="Foliennummer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7uzhA8zMzADAwP8Af39/AAAAAAAAAAAAAAAAAAAAAAAAAAAAIQAAABgAAAAUAAAAUCgAABonAABwNQAAWSkAABAAAAAmAAAACAAAAAAAAAAAAAAAMAAAABQAAAAAAAAAAAD//wAAAQAAAP//AAABAA=="/>
              </a:ext>
            </a:extLst>
          </p:cNvSpPr>
          <p:nvPr>
            <p:ph type="sldNum" sz="quarter" idx="12"/>
          </p:nvPr>
        </p:nvSpPr>
        <p:spPr/>
        <p:txBody>
          <a:bodyPr/>
          <a:lstStyle/>
          <a:p>
            <a:pPr>
              <a:defRPr lang="de-de"/>
            </a:pPr>
            <a:fld id="{3A079B11-5FD7-526D-99BF-A938D5F16FFC}" type="slidenum">
              <a:t>10</a:t>
            </a:fld>
            <a:endParaRPr/>
          </a:p>
        </p:txBody>
      </p:sp>
      <p:sp>
        <p:nvSpPr>
          <p:cNvPr id="6"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pgIAAPwOAADnNQAAoRUAABAAAAAmAAAACAAAAD2QAAAAAAAAMAAAABQAAAAAAAAAAAD//wAAAQAAAP//AAABAA=="/>
              </a:ext>
            </a:extLst>
          </p:cNvSpPr>
          <p:nvPr>
            <p:ph type="body" idx="1"/>
          </p:nvPr>
        </p:nvSpPr>
        <p:spPr>
          <a:xfrm>
            <a:off x="430530" y="2435860"/>
            <a:ext cx="8331835" cy="1080135"/>
          </a:xfrm>
        </p:spPr>
        <p:txBody>
          <a:bodyPr vert="horz" wrap="square" lIns="91440" tIns="45720" rIns="91440" bIns="45720" numCol="1" spcCol="215900" anchor="t">
            <a:prstTxWarp prst="textNoShape">
              <a:avLst/>
            </a:prstTxWarp>
          </a:bodyPr>
          <a:lstStyle/>
          <a:p>
            <a:pPr>
              <a:lnSpc>
                <a:spcPct val="150000"/>
              </a:lnSpc>
              <a:defRPr lang="de-de"/>
            </a:pPr>
            <a:r>
              <a:rPr lang="de-de" sz="1800">
                <a:latin typeface="Arial" pitchFamily="2" charset="0"/>
                <a:ea typeface="Calibri" pitchFamily="2" charset="0"/>
                <a:cs typeface="Arial" pitchFamily="2" charset="0"/>
              </a:rPr>
              <a:t>Hilfestellung bei der Berufswahl und der Suche nach einem Praktikums- und Ausbildungsplatz</a:t>
            </a:r>
          </a:p>
          <a:p>
            <a:pPr>
              <a:lnSpc>
                <a:spcPct val="200000"/>
              </a:lnSpc>
              <a:defRPr lang="de-de"/>
            </a:pPr>
            <a:endParaRPr lang="de-de" sz="1800">
              <a:latin typeface="Arial" pitchFamily="2" charset="0"/>
              <a:ea typeface="Calibri" pitchFamily="2" charset="0"/>
              <a:cs typeface="Arial" pitchFamily="2" charset="0"/>
            </a:endParaRPr>
          </a:p>
        </p:txBody>
      </p:sp>
      <p:sp>
        <p:nvSpPr>
          <p:cNvPr id="7" name="Textfeld 3"/>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pgIAAKogAACPNQAACyYAABAAAAAmAAAACAAAAP//////////MAAAABQAAAAAAAAAAAD//wAAAQAAAP//AAABAA=="/>
              </a:ext>
            </a:extLst>
          </p:cNvSpPr>
          <p:nvPr/>
        </p:nvSpPr>
        <p:spPr>
          <a:xfrm>
            <a:off x="430530" y="5309870"/>
            <a:ext cx="8275955" cy="874395"/>
          </a:xfrm>
          <a:prstGeom prst="rect">
            <a:avLst/>
          </a:prstGeom>
          <a:noFill/>
          <a:ln>
            <a:noFill/>
          </a:ln>
          <a:effectLst/>
        </p:spPr>
        <p:txBody>
          <a:bodyPr vert="horz" wrap="square" lIns="91440" tIns="45720" rIns="91440" bIns="45720" numCol="1" spcCol="215900" anchor="t"/>
          <a:lstStyle/>
          <a:p>
            <a:pPr marL="285750" indent="-285750">
              <a:lnSpc>
                <a:spcPct val="150000"/>
              </a:lnSpc>
              <a:buFont typeface="Arial" pitchFamily="2" charset="0"/>
              <a:buChar char="•"/>
              <a:defRPr lang="de-de"/>
            </a:pPr>
            <a:r>
              <a:t>Individuelle Unterstützung der Schüler/innen </a:t>
            </a:r>
          </a:p>
          <a:p>
            <a:pPr marL="0" indent="0">
              <a:lnSpc>
                <a:spcPct val="150000"/>
              </a:lnSpc>
              <a:buNone/>
              <a:defRPr lang="de-de"/>
            </a:pPr>
            <a:r>
              <a:t>	zum Beispiel durch Förderunterricht in Deutsch</a:t>
            </a:r>
          </a:p>
        </p:txBody>
      </p:sp>
      <p:sp>
        <p:nvSpPr>
          <p:cNvPr id="8" name="Textfeld 5"/>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pgIAALEcAADsNAAApiEAABAAAAAmAAAACAAAAP//////////MAAAABQAAAAAAAAAAAD//wAAAQAAAP//AAABAA=="/>
              </a:ext>
            </a:extLst>
          </p:cNvSpPr>
          <p:nvPr/>
        </p:nvSpPr>
        <p:spPr>
          <a:xfrm>
            <a:off x="430530" y="4664075"/>
            <a:ext cx="8172450" cy="805815"/>
          </a:xfrm>
          <a:prstGeom prst="rect">
            <a:avLst/>
          </a:prstGeom>
          <a:noFill/>
          <a:ln>
            <a:noFill/>
          </a:ln>
          <a:effectLst/>
        </p:spPr>
        <p:txBody>
          <a:bodyPr vert="horz" wrap="square" lIns="91440" tIns="45720" rIns="91440" bIns="45720" numCol="1" spcCol="215900" anchor="t"/>
          <a:lstStyle/>
          <a:p>
            <a:pPr marL="285750" indent="-285750">
              <a:lnSpc>
                <a:spcPct val="200000"/>
              </a:lnSpc>
              <a:buFont typeface="Arial" pitchFamily="2" charset="0"/>
              <a:buChar char="•"/>
              <a:defRPr lang="de-de"/>
            </a:pPr>
            <a:r>
              <a:t>Nutzung von vorhandenen Berufs- und Firmenkontakten</a:t>
            </a:r>
          </a:p>
        </p:txBody>
      </p:sp>
      <p:sp>
        <p:nvSpPr>
          <p:cNvPr id="9" name="Textfeld 9"/>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pgIAALgYAAChNQAAjx0AABAAAAAmAAAACAAAAP//////////MAAAABQAAAAAAAAAAAD//wAAAQAAAP//AAABAA=="/>
              </a:ext>
            </a:extLst>
          </p:cNvSpPr>
          <p:nvPr/>
        </p:nvSpPr>
        <p:spPr>
          <a:xfrm>
            <a:off x="430530" y="4018280"/>
            <a:ext cx="8287385" cy="786765"/>
          </a:xfrm>
          <a:prstGeom prst="rect">
            <a:avLst/>
          </a:prstGeom>
          <a:noFill/>
          <a:ln>
            <a:noFill/>
          </a:ln>
          <a:effectLst/>
        </p:spPr>
        <p:txBody>
          <a:bodyPr vert="horz" wrap="square" lIns="91440" tIns="45720" rIns="91440" bIns="45720" numCol="1" spcCol="215900" anchor="t"/>
          <a:lstStyle/>
          <a:p>
            <a:pPr marL="285750" indent="-285750">
              <a:lnSpc>
                <a:spcPct val="200000"/>
              </a:lnSpc>
              <a:buFont typeface="Arial" pitchFamily="2" charset="0"/>
              <a:buChar char="•"/>
              <a:defRPr lang="de-de"/>
            </a:pPr>
            <a:r>
              <a:t>Weitergabe eigener Berufs- und Lebenserfahrung</a:t>
            </a:r>
          </a:p>
        </p:txBody>
      </p:sp>
      <p:sp>
        <p:nvSpPr>
          <p:cNvPr id="10" name="Textfeld 10"/>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yQIAAGQUAABpNQAA1hcAABAAAAAmAAAACAAAAP//////////MAAAABQAAAAAAAAAAAD//wAAAQAAAP//AAABAA=="/>
              </a:ext>
            </a:extLst>
          </p:cNvSpPr>
          <p:nvPr/>
        </p:nvSpPr>
        <p:spPr>
          <a:xfrm>
            <a:off x="452755" y="3314700"/>
            <a:ext cx="8229600" cy="560070"/>
          </a:xfrm>
          <a:prstGeom prst="rect">
            <a:avLst/>
          </a:prstGeom>
          <a:noFill/>
          <a:ln>
            <a:noFill/>
          </a:ln>
          <a:effectLst/>
        </p:spPr>
        <p:txBody>
          <a:bodyPr vert="horz" wrap="square" lIns="91440" tIns="45720" rIns="91440" bIns="45720" numCol="1" spcCol="215900" anchor="t"/>
          <a:lstStyle/>
          <a:p>
            <a:pPr marL="285750" indent="-285750">
              <a:lnSpc>
                <a:spcPct val="200000"/>
              </a:lnSpc>
              <a:buFont typeface="Arial" pitchFamily="2" charset="0"/>
              <a:buChar char="•"/>
              <a:defRPr lang="de-de"/>
            </a:pPr>
            <a:r>
              <a:t>Unterstützung und Beratung während des gesamten Bewerbungsprozesses</a:t>
            </a:r>
          </a:p>
        </p:txBody>
      </p:sp>
      <p:grpSp>
        <p:nvGrpSpPr>
          <p:cNvPr id="11" name="Gruppe1"/>
          <p:cNvGrpSpPr>
            <a:extLst>
              <a:ext uri="smNativeData">
                <pr:smNativeData xmlns="smNativeData" xmlns:pr="smNativeData" xmlns:p15="http://schemas.microsoft.com/office/powerpoint/2012/main" xmlns:p14="http://schemas.microsoft.com/office/powerpoint/2010/main" xmlns:mc="http://schemas.openxmlformats.org/markup-compatibility/2006" val="SMDATA_6_wvdvYRMAAAAlAAAAAQAAAA8BAAAAkAAAAEgAAACQAAAASAAAAAAAAAAAAAAAAAAAABcAAAAUAAAAAAAAAAAAAAD/fwAA/38AAAAAAAAJAAAABAAAAMDAu/8fAAAAVAAAAAAAAAAAAAAAAAAAAAAAAAAAAAAAAAAAAAAAAAAAAAAAAAAAAAAAAAAAAAAAAAAAAAAAAAAAAAAAAAAAAAAAAAAAAAAAAAAAAAAAAAAAAAAAAAAAACEAAAAYAAAAFAAAABQcAAC4AAAAYDYAAC4GAAAQAAAAJgAAAAgAAAD/////AAAAAA=="/>
              </a:ext>
            </a:extLst>
          </p:cNvGrpSpPr>
          <p:nvPr/>
        </p:nvGrpSpPr>
        <p:grpSpPr>
          <a:xfrm>
            <a:off x="4564380" y="116840"/>
            <a:ext cx="4274820" cy="887730"/>
            <a:chOff x="4564380" y="116840"/>
            <a:chExt cx="4274820" cy="887730"/>
          </a:xfrm>
        </p:grpSpPr>
        <p:pic>
          <p:nvPicPr>
            <p:cNvPr id="13" name="Grafik 5"/>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BQcAAC4AAAAGyEAAC4GAAAAAAAAJgAAAAgAAAD//////////zAAAAAUAAAAAAAAAAAA//8AAAEAAAD//wAAAQA="/>
                </a:ext>
              </a:extLst>
            </p:cNvPicPr>
            <p:nvPr/>
          </p:nvPicPr>
          <p:blipFill>
            <a:blip r:embed="rId4"/>
            <a:stretch>
              <a:fillRect/>
            </a:stretch>
          </p:blipFill>
          <p:spPr>
            <a:xfrm>
              <a:off x="4564380" y="116840"/>
              <a:ext cx="817245" cy="887730"/>
            </a:xfrm>
            <a:prstGeom prst="rect">
              <a:avLst/>
            </a:prstGeom>
            <a:noFill/>
            <a:ln>
              <a:noFill/>
            </a:ln>
            <a:effectLst/>
          </p:spPr>
        </p:pic>
        <p:sp>
          <p:nvSpPr>
            <p:cNvPr id="12" name="Rechteck 6"/>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Ih0AAMQBAABgNgAANAQAAAAAAAAmAAAACAAAAP//////////MAAAABQAAAAAAAAAAAD//wAAAQAAAP//AAABAA=="/>
                </a:ext>
              </a:extLst>
            </p:cNvSpPr>
            <p:nvPr/>
          </p:nvSpPr>
          <p:spPr>
            <a:xfrm>
              <a:off x="4735830" y="287020"/>
              <a:ext cx="4103370" cy="396240"/>
            </a:xfrm>
            <a:prstGeom prst="rect">
              <a:avLst/>
            </a:prstGeom>
            <a:noFill/>
            <a:ln>
              <a:noFill/>
            </a:ln>
            <a:effectLst/>
          </p:spPr>
          <p:txBody>
            <a:bodyPr vert="horz" wrap="square" lIns="91440" tIns="45720" rIns="91440" bIns="45720" numCol="1" spcCol="215900" anchor="t"/>
            <a:lstStyle/>
            <a:p>
              <a:pPr marL="0" indent="0" algn="ctr">
                <a:buNone/>
                <a:defRPr lang="de-de" sz="1100" b="1"/>
              </a:pPr>
              <a:r>
                <a:t>Patenschaftsprojekt</a:t>
              </a:r>
            </a:p>
            <a:p>
              <a:pPr marL="0" indent="0" algn="ctr">
                <a:buNone/>
                <a:defRPr lang="de-de" sz="1100" b="1"/>
              </a:pPr>
              <a:r>
                <a:t>„Aus der Schule … in den Beruf“</a:t>
              </a:r>
            </a:p>
          </p:txBody>
        </p:sp>
      </p:grpSp>
      <p:sp>
        <p:nvSpPr>
          <p:cNvPr id="14" name="Textfeld 13">
            <a:extLst>
              <a:ext uri="{FF2B5EF4-FFF2-40B4-BE49-F238E27FC236}">
                <a16:creationId xmlns:a16="http://schemas.microsoft.com/office/drawing/2014/main" id="{6C545CDF-5DDE-47DA-A81C-8886EBCEEDEF}"/>
              </a:ext>
            </a:extLst>
          </p:cNvPr>
          <p:cNvSpPr txBox="1"/>
          <p:nvPr/>
        </p:nvSpPr>
        <p:spPr>
          <a:xfrm>
            <a:off x="2132329" y="1276350"/>
            <a:ext cx="6585585" cy="369332"/>
          </a:xfrm>
          <a:prstGeom prst="rect">
            <a:avLst/>
          </a:prstGeom>
          <a:solidFill>
            <a:srgbClr val="002060"/>
          </a:solidFill>
        </p:spPr>
        <p:txBody>
          <a:bodyPr wrap="square" rtlCol="0">
            <a:spAutoFit/>
          </a:bodyPr>
          <a:lstStyle/>
          <a:p>
            <a:r>
              <a:rPr lang="de-de" sz="1800" b="1" dirty="0">
                <a:solidFill>
                  <a:schemeClr val="bg1"/>
                </a:solidFill>
              </a:rPr>
              <a:t> </a:t>
            </a:r>
            <a:r>
              <a:rPr lang="de-de" sz="1800" dirty="0">
                <a:solidFill>
                  <a:schemeClr val="bg1"/>
                </a:solidFill>
                <a:latin typeface="Arial" pitchFamily="2" charset="0"/>
                <a:ea typeface="Calibri" pitchFamily="2" charset="0"/>
                <a:cs typeface="Arial" pitchFamily="2" charset="0"/>
              </a:rPr>
              <a:t>Wie wir helfen können</a:t>
            </a:r>
            <a:endParaRPr lang="de-DE"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charRg st="4294967295" end="429496729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charRg st="4294967295" end="429496729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6" grpId="0" animBg="1" advAuto="0"/>
      <p:bldP spid="7" grpId="0" animBg="1" advAuto="0"/>
      <p:bldP spid="8" grpId="0" animBg="1" advAuto="0"/>
      <p:bldP spid="9" grpId="0" animBg="1" advAuto="0"/>
      <p:bldP spid="10" grpId="0"/>
    </p:bldLst>
    <p:extLst>
      <p:ext uri="smNativeData">
        <pr:smNativeData xmlns="smNativeData" xmlns:pr="smNativeData" xmlns:p15="http://schemas.microsoft.com/office/powerpoint/2012/main" xmlns:p14="http://schemas.microsoft.com/office/powerpoint/2010/main" xmlns:mc="http://schemas.openxmlformats.org/markup-compatibility/2006" val="wvdvYQYAAAAFAAAA/f///wEAAAABAAAAAAAAAAAAAAAAAAAAAAAAAAkAAAAAAAAAAQAAAAEAAAAAAAAAAAAAAAAAAAAAAAAADQAAAP////8BAAAAAQAAAAAAAAAAAAAAAAAAAAAAAAARAAAA/f///wEAAAABAAAAAAAAAAAAAAAAAAAAAAAAABUAAAD9////AQAAAAEAAAAAAAAAAAAAAAAAAAAAAAAAGQAAAP3///8BAAAAAQAAAAAAAAAAAAAAAAAAAAAAAAA="/>
      </p:ext>
    </p:ext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hteck 2"/>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EAAAAAAAAAxtry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xtryAP///wEAAAAAAAAAAAAAAAAAAAAAAAAAAAAAAAAAAAAAAAAAAAAAAAJ/f38A7uzhA8zMzADAwP8Af39/AAAAAAAAAAAAAAAAAAAAAAAAAAAAIQAAABgAAAAUAAAAzAEAABkOAABgNgAAXyYAABAAAAAmAAAACAAAAP//////////MAAAABQAAAAAAAAAAAD//wAAAQAAAP//AAABAA=="/>
              </a:ext>
            </a:extLst>
          </p:cNvSpPr>
          <p:nvPr/>
        </p:nvSpPr>
        <p:spPr>
          <a:xfrm>
            <a:off x="292100" y="2291715"/>
            <a:ext cx="8547100" cy="3945890"/>
          </a:xfrm>
          <a:prstGeom prst="rect">
            <a:avLst/>
          </a:prstGeom>
          <a:solidFill>
            <a:schemeClr val="accent1">
              <a:lumMod val="40000"/>
              <a:lumOff val="60000"/>
            </a:schemeClr>
          </a:solidFill>
          <a:ln>
            <a:noFill/>
          </a:ln>
          <a:effectLst/>
        </p:spPr>
        <p:txBody>
          <a:bodyPr vert="horz" wrap="square" lIns="91440" tIns="45720" rIns="91440" bIns="45720" numCol="1" spcCol="215900" anchor="ctr"/>
          <a:lstStyle/>
          <a:p>
            <a:pPr algn="ctr">
              <a:defRPr lang="de-de">
                <a:solidFill>
                  <a:srgbClr val="FFFFFF"/>
                </a:solidFill>
                <a:latin typeface="Calibri" pitchFamily="2" charset="0"/>
                <a:ea typeface="Arial" pitchFamily="2" charset="0"/>
                <a:cs typeface="Arial" pitchFamily="2" charset="0"/>
              </a:defRPr>
            </a:pPr>
            <a:endParaRPr/>
          </a:p>
        </p:txBody>
      </p:sp>
      <p:pic>
        <p:nvPicPr>
          <p:cNvPr id="3" name="Grafik 10"/>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KkAAACaAQAARQkAADUKAAAQAAAAJgAAAAgAAAD//////////zAAAAAUAAAAAAAAAAAA//8AAAEAAAD//wAAAQA="/>
              </a:ext>
            </a:extLst>
          </p:cNvPicPr>
          <p:nvPr/>
        </p:nvPicPr>
        <p:blipFill>
          <a:blip r:embed="rId2"/>
          <a:stretch>
            <a:fillRect/>
          </a:stretch>
        </p:blipFill>
        <p:spPr>
          <a:xfrm>
            <a:off x="562181" y="260350"/>
            <a:ext cx="944674" cy="944245"/>
          </a:xfrm>
          <a:prstGeom prst="rect">
            <a:avLst/>
          </a:prstGeom>
          <a:noFill/>
          <a:ln>
            <a:noFill/>
          </a:ln>
          <a:effectLst/>
        </p:spPr>
      </p:pic>
      <p:sp>
        <p:nvSpPr>
          <p:cNvPr id="4" name="Textfeld 9"/>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EAAAAAAAAAS6zG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6zGAP///wEAAAAAAAAAAAAAAAAAAAAAAAAAAAAAAAAAAAAAAAAAAAAAAAJ/f38A7uzhA8zMzADAwP8Af39/AAAAAAAAAAAAAAAAAAAAAAAAAAAAIQAAABgAAAAUAAAAGAcAAFcIAACFKQAAsgwAABAgAAAmAAAACAAAAP//////////MAAAABQAAAAAAAAAAAD//wAAAQAAAP//AAABAA=="/>
              </a:ext>
            </a:extLst>
          </p:cNvSpPr>
          <p:nvPr/>
        </p:nvSpPr>
        <p:spPr>
          <a:xfrm>
            <a:off x="292100" y="1355725"/>
            <a:ext cx="8498205" cy="708025"/>
          </a:xfrm>
          <a:prstGeom prst="rect">
            <a:avLst/>
          </a:prstGeom>
          <a:solidFill>
            <a:srgbClr val="002060"/>
          </a:solidFill>
          <a:ln>
            <a:noFill/>
          </a:ln>
          <a:effectLst/>
        </p:spPr>
        <p:txBody>
          <a:bodyPr vert="horz" wrap="none" lIns="91440" tIns="45720" rIns="91440" bIns="45720" numCol="1" spcCol="215900" anchor="t"/>
          <a:lstStyle/>
          <a:p>
            <a:pPr>
              <a:defRPr lang="de-de"/>
            </a:pPr>
            <a:r>
              <a:rPr lang="de-de" sz="2000" dirty="0">
                <a:solidFill>
                  <a:schemeClr val="bg1"/>
                </a:solidFill>
              </a:rPr>
              <a:t>Welche Erfahrungen haben Schüler und Schule</a:t>
            </a:r>
          </a:p>
          <a:p>
            <a:pPr>
              <a:defRPr lang="de-de"/>
            </a:pPr>
            <a:r>
              <a:rPr lang="de-de" sz="2000" dirty="0">
                <a:solidFill>
                  <a:schemeClr val="bg1"/>
                </a:solidFill>
              </a:rPr>
              <a:t> mit unserem Projekt gemacht ?</a:t>
            </a:r>
          </a:p>
        </p:txBody>
      </p:sp>
      <p:sp>
        <p:nvSpPr>
          <p:cNvPr id="5" name="Rechteck 1"/>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rQEAAKIPAAC5NgAADBoAABAAAAAmAAAACAAAAP//////////MAAAABQAAAAAAAAAAAD//wAAAQAAAP//AAABAA=="/>
              </a:ext>
            </a:extLst>
          </p:cNvSpPr>
          <p:nvPr/>
        </p:nvSpPr>
        <p:spPr>
          <a:xfrm>
            <a:off x="272415" y="2541270"/>
            <a:ext cx="8623300" cy="1692910"/>
          </a:xfrm>
          <a:prstGeom prst="rect">
            <a:avLst/>
          </a:prstGeom>
          <a:noFill/>
          <a:ln>
            <a:noFill/>
          </a:ln>
          <a:effectLst/>
        </p:spPr>
        <p:txBody>
          <a:bodyPr vert="horz" wrap="square" lIns="91440" tIns="45720" rIns="91440" bIns="45720" numCol="1" spcCol="215900" anchor="t"/>
          <a:lstStyle/>
          <a:p>
            <a:pPr>
              <a:defRPr lang="de-de"/>
            </a:pPr>
            <a:r>
              <a:rPr dirty="0"/>
              <a:t>Schüler Luca B.</a:t>
            </a:r>
          </a:p>
          <a:p>
            <a:pPr>
              <a:defRPr lang="de-de"/>
            </a:pPr>
            <a:endParaRPr dirty="0"/>
          </a:p>
          <a:p>
            <a:pPr>
              <a:defRPr lang="de-de"/>
            </a:pPr>
            <a:r>
              <a:rPr lang="de-de" sz="1600" i="1" dirty="0"/>
              <a:t>Die Unterstützung der Kolping-Familie hat mir sehr geholfen und wesentlich mit dazu beigetragen, dass ich einen Ausbildungsplatz zum KFZ-Mechatroniker erhalten habe.“</a:t>
            </a:r>
          </a:p>
          <a:p>
            <a:pPr>
              <a:defRPr lang="de-de"/>
            </a:pPr>
            <a:endParaRPr lang="de-de" sz="1600" i="1" dirty="0"/>
          </a:p>
          <a:p>
            <a:pPr>
              <a:defRPr lang="de-de"/>
            </a:pPr>
            <a:endParaRPr lang="de-de" sz="1600" i="1" dirty="0"/>
          </a:p>
        </p:txBody>
      </p:sp>
      <p:sp>
        <p:nvSpPr>
          <p:cNvPr id="6" name="Textfeld 3"/>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kwEAAKAcAAATNgAA9CQAABAAAAAmAAAACAAAAP//////////MAAAABQAAAAAAAAAAAD//wAAAQAAAP//AAABAA=="/>
              </a:ext>
            </a:extLst>
          </p:cNvSpPr>
          <p:nvPr/>
        </p:nvSpPr>
        <p:spPr>
          <a:xfrm>
            <a:off x="255905" y="4653280"/>
            <a:ext cx="8534400" cy="1353820"/>
          </a:xfrm>
          <a:prstGeom prst="rect">
            <a:avLst/>
          </a:prstGeom>
          <a:noFill/>
          <a:ln>
            <a:noFill/>
          </a:ln>
          <a:effectLst/>
        </p:spPr>
        <p:txBody>
          <a:bodyPr vert="horz" wrap="square" lIns="91440" tIns="45720" rIns="91440" bIns="45720" numCol="1" spcCol="215900" anchor="t"/>
          <a:lstStyle/>
          <a:p>
            <a:pPr>
              <a:defRPr lang="de-de"/>
            </a:pPr>
            <a:r>
              <a:t>Schüler Marc B.:</a:t>
            </a:r>
          </a:p>
          <a:p>
            <a:pPr>
              <a:defRPr lang="de-de"/>
            </a:pPr>
            <a:endParaRPr lang="de-de" sz="1600" i="1"/>
          </a:p>
          <a:p>
            <a:pPr>
              <a:defRPr lang="de-de"/>
            </a:pPr>
            <a:r>
              <a:rPr lang="de-de" sz="1600" i="1"/>
              <a:t>Durch die Vermittlung meiner Kolping-Betreuer konnte ich eine Ausbildung zum Bau- und Landmaschinen Mechatroniker beginnen. Somit ist mein größter Wunsch, an großen Fahrzeugen „herumzuschrauben“, in Erfüllung gegangen.</a:t>
            </a:r>
          </a:p>
        </p:txBody>
      </p:sp>
      <p:grpSp>
        <p:nvGrpSpPr>
          <p:cNvPr id="7" name="Gruppe1"/>
          <p:cNvGrpSpPr>
            <a:extLst>
              <a:ext uri="smNativeData">
                <pr:smNativeData xmlns="smNativeData" xmlns:pr="smNativeData" xmlns:p15="http://schemas.microsoft.com/office/powerpoint/2012/main" xmlns:p14="http://schemas.microsoft.com/office/powerpoint/2010/main" xmlns:mc="http://schemas.openxmlformats.org/markup-compatibility/2006" val="SMDATA_6_wvdvYRMAAAAlAAAAAQAAAA8BAAAAkAAAAEgAAACQAAAASAAAAAAAAAAAAAAAAAAAABcAAAAUAAAAAAAAAAAAAAD/fwAA/38AAAAAAAAJAAAABAAAAP////8fAAAAVAAAAAAAAAAAAAAAAAAAAAAAAAAAAAAAAAAAAAAAAAAAAAAAAAAAAAAAAAAAAAAAAAAAAAAAAAAAAAAAAAAAAAAAAAAAAAAAAAAAAAAAAAAAAAAAAAAAACEAAAAYAAAAFAAAABQcAAC4AAAAYDYAAC4GAAAQAAAAJgAAAAgAAAD/////AAAAAA=="/>
              </a:ext>
            </a:extLst>
          </p:cNvGrpSpPr>
          <p:nvPr/>
        </p:nvGrpSpPr>
        <p:grpSpPr>
          <a:xfrm>
            <a:off x="4564380" y="116840"/>
            <a:ext cx="4274820" cy="887730"/>
            <a:chOff x="4564380" y="116840"/>
            <a:chExt cx="4274820" cy="887730"/>
          </a:xfrm>
        </p:grpSpPr>
        <p:pic>
          <p:nvPicPr>
            <p:cNvPr id="9" name="Grafik 5"/>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BQcAAC4AAAAGyEAAC4GAAAAAAAAJgAAAAgAAAD//////////zAAAAAUAAAAAAAAAAAA//8AAAEAAAD//wAAAQA="/>
                </a:ext>
              </a:extLst>
            </p:cNvPicPr>
            <p:nvPr/>
          </p:nvPicPr>
          <p:blipFill>
            <a:blip r:embed="rId3"/>
            <a:stretch>
              <a:fillRect/>
            </a:stretch>
          </p:blipFill>
          <p:spPr>
            <a:xfrm>
              <a:off x="4564380" y="116840"/>
              <a:ext cx="817245" cy="887730"/>
            </a:xfrm>
            <a:prstGeom prst="rect">
              <a:avLst/>
            </a:prstGeom>
            <a:noFill/>
            <a:ln>
              <a:noFill/>
            </a:ln>
            <a:effectLst/>
          </p:spPr>
        </p:pic>
        <p:sp>
          <p:nvSpPr>
            <p:cNvPr id="8" name="Rechteck 6"/>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Ih0AAMQBAABgNgAANAQAAAAAAAAmAAAACAAAAP//////////MAAAABQAAAAAAAAAAAD//wAAAQAAAP//AAABAA=="/>
                </a:ext>
              </a:extLst>
            </p:cNvSpPr>
            <p:nvPr/>
          </p:nvSpPr>
          <p:spPr>
            <a:xfrm>
              <a:off x="4735830" y="287020"/>
              <a:ext cx="4103370" cy="396240"/>
            </a:xfrm>
            <a:prstGeom prst="rect">
              <a:avLst/>
            </a:prstGeom>
            <a:noFill/>
            <a:ln>
              <a:noFill/>
            </a:ln>
            <a:effectLst/>
          </p:spPr>
          <p:txBody>
            <a:bodyPr vert="horz" wrap="square" lIns="91440" tIns="45720" rIns="91440" bIns="45720" numCol="1" spcCol="215900" anchor="t"/>
            <a:lstStyle/>
            <a:p>
              <a:pPr marL="0" indent="0" algn="ctr">
                <a:buNone/>
                <a:defRPr lang="de-de" sz="1100" b="1"/>
              </a:pPr>
              <a:r>
                <a:t>Patenschaftsprojekt</a:t>
              </a:r>
            </a:p>
            <a:p>
              <a:pPr marL="0" indent="0" algn="ctr">
                <a:buNone/>
                <a:defRPr lang="de-de" sz="1100" b="1"/>
              </a:pPr>
              <a:r>
                <a:t>„Aus der Schule … in den Beruf“</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char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extLst>
      <p:ext uri="smNativeData">
        <pr:smNativeData xmlns="smNativeData" xmlns:pr="smNativeData" xmlns:p15="http://schemas.microsoft.com/office/powerpoint/2012/main" xmlns:p14="http://schemas.microsoft.com/office/powerpoint/2010/main" xmlns:mc="http://schemas.openxmlformats.org/markup-compatibility/2006" val="wvdvYQIAAAAFAAAA/////wEAAAABAAAAAAAAAAAAAAAAAAAAAAAAAAkAAAD/////AQAAAAEAAAAAAAAAAAAAAAAAAAAAAAAA"/>
      </p:ext>
    </p:ext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2"/>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EAAAAAAAAAxtry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xtryAP///wEAAAAAAAAAAAAAAAAAAAAAAAAAAAAAAAAAAAAAAAAAAAAAAAJ/f38A7uzhA8zMzADAwP8Af39/AAAAAAAAAAAAAAAAAAAAAAAAAAAAIQAAABgAAAAUAAAA/QEAAAIOAABDNgAAGicAABAAAAAmAAAACAAAAP//////////MAAAABQAAAAAAAAAAAD//wAAAQAAAP//AAABAA=="/>
              </a:ext>
            </a:extLst>
          </p:cNvSpPr>
          <p:nvPr/>
        </p:nvSpPr>
        <p:spPr>
          <a:xfrm>
            <a:off x="323215" y="2277110"/>
            <a:ext cx="8497570" cy="4230370"/>
          </a:xfrm>
          <a:prstGeom prst="rect">
            <a:avLst/>
          </a:prstGeom>
          <a:solidFill>
            <a:srgbClr val="C6DAF2"/>
          </a:solidFill>
          <a:ln>
            <a:noFill/>
          </a:ln>
          <a:effectLst/>
        </p:spPr>
        <p:txBody>
          <a:bodyPr vert="horz" wrap="square" lIns="91440" tIns="45720" rIns="91440" bIns="45720" numCol="1" spcCol="215900" anchor="ctr"/>
          <a:lstStyle/>
          <a:p>
            <a:pPr algn="ctr">
              <a:defRPr lang="de-de">
                <a:solidFill>
                  <a:srgbClr val="FFFFFF"/>
                </a:solidFill>
                <a:latin typeface="Calibri" pitchFamily="2" charset="0"/>
                <a:ea typeface="Arial" pitchFamily="2" charset="0"/>
                <a:cs typeface="Arial" pitchFamily="2" charset="0"/>
              </a:defRPr>
            </a:pPr>
            <a:endParaRPr/>
          </a:p>
        </p:txBody>
      </p:sp>
      <p:pic>
        <p:nvPicPr>
          <p:cNvPr id="3" name="Grafik 10"/>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KkAAACaAQAARQkAADUKAAAQAAAAJgAAAAgAAAD//////////zAAAAAUAAAAAAAAAAAA//8AAAEAAAD//wAAAQA="/>
              </a:ext>
            </a:extLst>
          </p:cNvPicPr>
          <p:nvPr/>
        </p:nvPicPr>
        <p:blipFill>
          <a:blip r:embed="rId2"/>
          <a:stretch>
            <a:fillRect/>
          </a:stretch>
        </p:blipFill>
        <p:spPr>
          <a:xfrm>
            <a:off x="323215" y="248920"/>
            <a:ext cx="1046320" cy="1045845"/>
          </a:xfrm>
          <a:prstGeom prst="rect">
            <a:avLst/>
          </a:prstGeom>
          <a:noFill/>
          <a:ln>
            <a:noFill/>
          </a:ln>
          <a:effectLst/>
        </p:spPr>
      </p:pic>
      <p:sp>
        <p:nvSpPr>
          <p:cNvPr id="4" name="Foliennummer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7uzhA8zMzADAwP8Af39/AAAAAAAAAAAAAAAAAAAAAAAAAAAAIQAAABgAAAAUAAAAUCgAABonAABwNQAAWSkAABAAAAAmAAAACAAAAAAAAAAAAAAAMAAAABQAAAAAAAAAAAD//wAAAQAAAP//AAABAA=="/>
              </a:ext>
            </a:extLst>
          </p:cNvSpPr>
          <p:nvPr>
            <p:ph type="sldNum" sz="quarter" idx="12"/>
          </p:nvPr>
        </p:nvSpPr>
        <p:spPr/>
        <p:txBody>
          <a:bodyPr/>
          <a:lstStyle/>
          <a:p>
            <a:pPr>
              <a:defRPr lang="de-de"/>
            </a:pPr>
            <a:fld id="{3A07A20F-41D7-5254-99BF-B701ECF16FE2}" type="slidenum">
              <a:t>12</a:t>
            </a:fld>
            <a:endParaRPr/>
          </a:p>
        </p:txBody>
      </p:sp>
      <p:sp>
        <p:nvSpPr>
          <p:cNvPr id="5" name="Textfeld 9"/>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EAAAAAAAAAS6zG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6zGAP///wEAAAAAAAAAAAAAAAAAAAAAAAAAAAAAAAAAAAAAAAAAAAAAAAJ/f38A7uzhA8zMzADAwP8Af39/AAAAAAAAAAAAAAAAAAAAAAAAAAAAIQAAABgAAAAUAAAAGAcAAFcIAACrLgAAsgwAABAgAAAmAAAACAAAAP//////////MAAAABQAAAAAAAAAAAD//wAAAQAAAP//AAABAA=="/>
              </a:ext>
            </a:extLst>
          </p:cNvSpPr>
          <p:nvPr/>
        </p:nvSpPr>
        <p:spPr>
          <a:xfrm>
            <a:off x="323216" y="1306195"/>
            <a:ext cx="8497570" cy="708025"/>
          </a:xfrm>
          <a:prstGeom prst="rect">
            <a:avLst/>
          </a:prstGeom>
          <a:solidFill>
            <a:srgbClr val="002060"/>
          </a:solidFill>
          <a:ln>
            <a:noFill/>
          </a:ln>
          <a:effectLst/>
        </p:spPr>
        <p:txBody>
          <a:bodyPr vert="horz" wrap="none" lIns="91440" tIns="45720" rIns="91440" bIns="45720" numCol="1" spcCol="215900" anchor="t"/>
          <a:lstStyle/>
          <a:p>
            <a:pPr>
              <a:defRPr lang="de-de"/>
            </a:pPr>
            <a:r>
              <a:rPr lang="de-de" sz="2000" dirty="0">
                <a:solidFill>
                  <a:schemeClr val="bg1"/>
                </a:solidFill>
              </a:rPr>
              <a:t>Welche Erfahrungen haben frühere Schüler und Lehrer</a:t>
            </a:r>
          </a:p>
          <a:p>
            <a:pPr>
              <a:defRPr lang="de-de"/>
            </a:pPr>
            <a:r>
              <a:rPr lang="de-de" sz="2000" dirty="0">
                <a:solidFill>
                  <a:schemeClr val="bg1"/>
                </a:solidFill>
              </a:rPr>
              <a:t> mit dem Projekt gemacht ?</a:t>
            </a:r>
          </a:p>
        </p:txBody>
      </p:sp>
      <p:sp>
        <p:nvSpPr>
          <p:cNvPr id="6" name="Rechteck 1"/>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7wEAAGQMAABRNgAAghgAABAAAAAmAAAACAAAAP//////////MAAAABQAAAAAAAAAAAD//wAAAQAAAP//AAABAA=="/>
              </a:ext>
            </a:extLst>
          </p:cNvSpPr>
          <p:nvPr/>
        </p:nvSpPr>
        <p:spPr>
          <a:xfrm>
            <a:off x="314325" y="1917700"/>
            <a:ext cx="8515350" cy="1437005"/>
          </a:xfrm>
          <a:prstGeom prst="rect">
            <a:avLst/>
          </a:prstGeom>
          <a:noFill/>
          <a:ln>
            <a:noFill/>
          </a:ln>
          <a:effectLst/>
        </p:spPr>
        <p:txBody>
          <a:bodyPr vert="horz" wrap="square" lIns="91440" tIns="45720" rIns="91440" bIns="45720" numCol="1" spcCol="215900" anchor="t"/>
          <a:lstStyle/>
          <a:p>
            <a:pPr>
              <a:defRPr lang="de-de"/>
            </a:pPr>
            <a:endParaRPr dirty="0"/>
          </a:p>
          <a:p>
            <a:pPr>
              <a:defRPr lang="de-de"/>
            </a:pPr>
            <a:r>
              <a:rPr dirty="0"/>
              <a:t>Schülerin Ramona F.:</a:t>
            </a:r>
          </a:p>
          <a:p>
            <a:pPr>
              <a:defRPr lang="de-de"/>
            </a:pPr>
            <a:endParaRPr dirty="0"/>
          </a:p>
          <a:p>
            <a:pPr>
              <a:defRPr lang="de-de"/>
            </a:pPr>
            <a:r>
              <a:rPr lang="de-de" sz="1600" i="1" dirty="0"/>
              <a:t>Meine Betreuerin hat mich auf Einstellungstests und Vorstellungsgespräche optimal vorbereitet, so dass ich am Ende sogar zwei Zusagen für eine Ausbildung erhielt.</a:t>
            </a:r>
          </a:p>
          <a:p>
            <a:pPr>
              <a:defRPr lang="de-de"/>
            </a:pPr>
            <a:endParaRPr lang="de-de" sz="1600" i="1" dirty="0"/>
          </a:p>
          <a:p>
            <a:pPr>
              <a:defRPr lang="de-de"/>
            </a:pPr>
            <a:endParaRPr lang="de-de" sz="1600" i="1" dirty="0"/>
          </a:p>
        </p:txBody>
      </p:sp>
      <p:sp>
        <p:nvSpPr>
          <p:cNvPr id="7" name="Textfeld 5"/>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7wEAAGwWAABRNgAACCgAABAAAAAmAAAACAAAAP//////////MAAAABQAAAAAAAAAAAD//wAAAQAAAP//AAABAA=="/>
              </a:ext>
            </a:extLst>
          </p:cNvSpPr>
          <p:nvPr/>
        </p:nvSpPr>
        <p:spPr>
          <a:xfrm>
            <a:off x="314325" y="3354705"/>
            <a:ext cx="8515350" cy="3152775"/>
          </a:xfrm>
          <a:prstGeom prst="rect">
            <a:avLst/>
          </a:prstGeom>
          <a:noFill/>
          <a:ln>
            <a:noFill/>
          </a:ln>
          <a:effectLst/>
        </p:spPr>
        <p:txBody>
          <a:bodyPr vert="horz" wrap="square" lIns="91440" tIns="45720" rIns="91440" bIns="45720" numCol="1" spcCol="215900" anchor="t"/>
          <a:lstStyle/>
          <a:p>
            <a:pPr>
              <a:defRPr lang="de-de"/>
            </a:pPr>
            <a:r>
              <a:rPr dirty="0"/>
              <a:t>Dirk Müller Leiter BF1 der KHS:</a:t>
            </a:r>
            <a:endParaRPr lang="de-de" sz="1600" i="1" dirty="0"/>
          </a:p>
          <a:p>
            <a:pPr>
              <a:defRPr lang="de-de"/>
            </a:pPr>
            <a:endParaRPr lang="de-de" sz="1600" i="1" dirty="0"/>
          </a:p>
          <a:p>
            <a:pPr>
              <a:defRPr lang="de-de"/>
            </a:pPr>
            <a:r>
              <a:rPr lang="de-de" sz="1600" i="1" dirty="0"/>
              <a:t>"Seit fünf Jahren kommen bereits Schülerinnen und Schüler unserer Berufsfachschule I in den Genuss von Patenschaften durch die Kolping-Familie. Wir sind sehr froh, diese Unterstützung an unserer Schule zu haben, zeigen sie doch, dass die Erfolgsaussichten einen Ausbildungsplatz zu erhalten deutlich steigen.</a:t>
            </a:r>
          </a:p>
          <a:p>
            <a:pPr>
              <a:defRPr lang="de-de"/>
            </a:pPr>
            <a:endParaRPr lang="de-de" sz="1600" i="1" dirty="0"/>
          </a:p>
          <a:p>
            <a:pPr>
              <a:defRPr lang="de-de"/>
            </a:pPr>
            <a:r>
              <a:rPr lang="de-DE" sz="1600" i="1" dirty="0"/>
              <a:t>"Auch wenn die Arbeitsmarktbedingungen durch das Fehlen von Fachkräften in fast allen Branchen eigentlich sehr gut sind und es eine Fülle offener Ausbildungsplätze gibt, zeigt sich doch, dass das Erwerben der Berufsreife der Jugendlichen oft nicht ausreicht, den richtigen Beruf zu finden und den Einstieg auch reibungslos zu schaffen. Hierbei leistet die Kolping-Familie einen äußerst wertvollen Beitrag."</a:t>
            </a:r>
            <a:endParaRPr lang="de-de" sz="1600" i="1" dirty="0"/>
          </a:p>
        </p:txBody>
      </p:sp>
      <p:grpSp>
        <p:nvGrpSpPr>
          <p:cNvPr id="8" name="Gruppe1"/>
          <p:cNvGrpSpPr>
            <a:extLst>
              <a:ext uri="smNativeData">
                <pr:smNativeData xmlns="smNativeData" xmlns:pr="smNativeData" xmlns:p15="http://schemas.microsoft.com/office/powerpoint/2012/main" xmlns:p14="http://schemas.microsoft.com/office/powerpoint/2010/main" xmlns:mc="http://schemas.openxmlformats.org/markup-compatibility/2006" val="SMDATA_6_wvdvYRMAAAAlAAAAAQAAAA8BAAAAkAAAAEgAAACQAAAASAAAAAAAAAAAAAAAAAAAABcAAAAUAAAAAAAAAAAAAAD/fwAA/38AAAAAAAAJAAAABAAAAD8BAAAfAAAAVAAAAAAAAAAAAAAAAAAAAAAAAAAAAAAAAAAAAAAAAAAAAAAAAAAAAAAAAAAAAAAAAAAAAAAAAAAAAAAAAAAAAAAAAAAAAAAAAAAAAAAAAAAAAAAAAAAAACEAAAAYAAAAFAAAABQcAAC4AAAAYDYAAC4GAAAQAAAAJgAAAAgAAAD/////AAAAAA=="/>
              </a:ext>
            </a:extLst>
          </p:cNvGrpSpPr>
          <p:nvPr/>
        </p:nvGrpSpPr>
        <p:grpSpPr>
          <a:xfrm>
            <a:off x="4564380" y="116840"/>
            <a:ext cx="4274820" cy="887730"/>
            <a:chOff x="4564380" y="116840"/>
            <a:chExt cx="4274820" cy="887730"/>
          </a:xfrm>
        </p:grpSpPr>
        <p:pic>
          <p:nvPicPr>
            <p:cNvPr id="10" name="Grafik 5"/>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BQcAAC4AAAAGyEAAC4GAAAAAAAAJgAAAAgAAAD//////////zAAAAAUAAAAAAAAAAAA//8AAAEAAAD//wAAAQA="/>
                </a:ext>
              </a:extLst>
            </p:cNvPicPr>
            <p:nvPr/>
          </p:nvPicPr>
          <p:blipFill>
            <a:blip r:embed="rId3"/>
            <a:stretch>
              <a:fillRect/>
            </a:stretch>
          </p:blipFill>
          <p:spPr>
            <a:xfrm>
              <a:off x="4564380" y="116840"/>
              <a:ext cx="817245" cy="887730"/>
            </a:xfrm>
            <a:prstGeom prst="rect">
              <a:avLst/>
            </a:prstGeom>
            <a:noFill/>
            <a:ln>
              <a:noFill/>
            </a:ln>
            <a:effectLst/>
          </p:spPr>
        </p:pic>
        <p:sp>
          <p:nvSpPr>
            <p:cNvPr id="9" name="Rechteck 6"/>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Ih0AAMQBAABgNgAANAQAAAAAAAAmAAAACAAAAP//////////MAAAABQAAAAAAAAAAAD//wAAAQAAAP//AAABAA=="/>
                </a:ext>
              </a:extLst>
            </p:cNvSpPr>
            <p:nvPr/>
          </p:nvSpPr>
          <p:spPr>
            <a:xfrm>
              <a:off x="4735830" y="287020"/>
              <a:ext cx="4103370" cy="396240"/>
            </a:xfrm>
            <a:prstGeom prst="rect">
              <a:avLst/>
            </a:prstGeom>
            <a:noFill/>
            <a:ln>
              <a:noFill/>
            </a:ln>
            <a:effectLst/>
          </p:spPr>
          <p:txBody>
            <a:bodyPr vert="horz" wrap="square" lIns="91440" tIns="45720" rIns="91440" bIns="45720" numCol="1" spcCol="215900" anchor="t"/>
            <a:lstStyle/>
            <a:p>
              <a:pPr marL="0" indent="0" algn="ctr">
                <a:buNone/>
                <a:defRPr lang="de-de" sz="1100" b="1"/>
              </a:pPr>
              <a:r>
                <a:t>Patenschaftsprojekt</a:t>
              </a:r>
            </a:p>
            <a:p>
              <a:pPr marL="0" indent="0" algn="ctr">
                <a:buNone/>
                <a:defRPr lang="de-de" sz="1100" b="1"/>
              </a:pPr>
              <a:r>
                <a:t>„Aus der Schule … in den Beruf“</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char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extLst mod="1">
      <p:ext uri="smNativeData">
        <pr:smNativeData xmlns="smNativeData" xmlns:pr="smNativeData" xmlns:p15="http://schemas.microsoft.com/office/powerpoint/2012/main" xmlns:p14="http://schemas.microsoft.com/office/powerpoint/2010/main" xmlns:mc="http://schemas.openxmlformats.org/markup-compatibility/2006" val="wvdvYQIAAAAFAAAA/////wEAAAABAAAAAAAAAAAAAAAAAAAAAAAAAAkAAAD/////AQAAAAEAAAAAAAAAAAAAAAAAAAAAAAAA"/>
      </p:ext>
    </p:ext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CF0CBCD-794A-4B47-AEB6-40FB31275F15}"/>
              </a:ext>
            </a:extLst>
          </p:cNvPr>
          <p:cNvSpPr/>
          <p:nvPr/>
        </p:nvSpPr>
        <p:spPr>
          <a:xfrm>
            <a:off x="1281816" y="2848610"/>
            <a:ext cx="7093200" cy="2534921"/>
          </a:xfrm>
          <a:prstGeom prst="rect">
            <a:avLst/>
          </a:prstGeom>
          <a:solidFill>
            <a:schemeClr val="accent1">
              <a:lumMod val="40000"/>
              <a:lumOff val="60000"/>
            </a:schemeClr>
          </a:solidFill>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de-DE"/>
          </a:p>
        </p:txBody>
      </p:sp>
      <p:sp>
        <p:nvSpPr>
          <p:cNvPr id="2" name="Foliennummer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7uzhA8zMzADAwP8Af39/AAAAAAAAAAAAAAAAAAAAAAAAAAAAIQAAABgAAAAUAAAAUCgAABonAABwNQAAWSkAABAAAAAmAAAACAAAAAAAAAAAAAAAMAAAABQAAAAAAAAAAAD//wAAAQAAAP//AAABAA=="/>
              </a:ext>
            </a:extLst>
          </p:cNvSpPr>
          <p:nvPr>
            <p:ph type="sldNum" sz="quarter" idx="12"/>
          </p:nvPr>
        </p:nvSpPr>
        <p:spPr/>
        <p:txBody>
          <a:bodyPr/>
          <a:lstStyle/>
          <a:p>
            <a:pPr>
              <a:defRPr lang="de-de"/>
            </a:pPr>
            <a:fld id="{3A07DB54-1AD7-522D-99BF-EC7895F16FB9}" type="slidenum">
              <a:t>13</a:t>
            </a:fld>
            <a:endParaRPr dirty="0"/>
          </a:p>
        </p:txBody>
      </p:sp>
      <p:sp>
        <p:nvSpPr>
          <p:cNvPr id="3"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EAAAAAAAAAxtry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xtryAP///wEAAAAAAAAAAAAAAAAAAAAAAAAAAAAAAAAAAAAAAAAAAAAAAAJ/f38A7uzhA8zMzADAwP8Af39/AAAAAAAAAAAAAAAAAAAAAAAAAAAAIQAAABgAAAAUAAAAGgMAABsRAAA4NQAA8CMAABAAAAAmAAAACAAAAAGAAAB/AAAAMAAAABQAAAAAAAAAAAD//wAAAQAAAP//AAABAA=="/>
              </a:ext>
            </a:extLst>
          </p:cNvSpPr>
          <p:nvPr>
            <p:ph type="body" idx="1"/>
          </p:nvPr>
        </p:nvSpPr>
        <p:spPr>
          <a:xfrm>
            <a:off x="1281816" y="3046730"/>
            <a:ext cx="7992994" cy="2534920"/>
          </a:xfrm>
          <a:solidFill>
            <a:srgbClr val="C6DAF2"/>
          </a:solidFill>
        </p:spPr>
        <p:txBody>
          <a:bodyPr/>
          <a:lstStyle/>
          <a:p>
            <a:pPr>
              <a:lnSpc>
                <a:spcPct val="200000"/>
              </a:lnSpc>
              <a:defRPr lang="de-de"/>
            </a:pPr>
            <a:r>
              <a:rPr lang="de-de" sz="1800" dirty="0">
                <a:latin typeface="Arial" pitchFamily="2" charset="0"/>
                <a:ea typeface="Calibri" pitchFamily="2" charset="0"/>
                <a:cs typeface="Arial" pitchFamily="2" charset="0"/>
              </a:rPr>
              <a:t>Festen Willen einen Ausbildungsplatz zu erreichen</a:t>
            </a:r>
          </a:p>
          <a:p>
            <a:pPr>
              <a:lnSpc>
                <a:spcPct val="200000"/>
              </a:lnSpc>
              <a:defRPr lang="de-de"/>
            </a:pPr>
            <a:r>
              <a:rPr lang="de-de" sz="1800" dirty="0">
                <a:latin typeface="Arial" pitchFamily="2" charset="0"/>
                <a:cs typeface="Arial" pitchFamily="2" charset="0"/>
              </a:rPr>
              <a:t>Ehrlichkeit, Offenheit und Vertrauen</a:t>
            </a:r>
          </a:p>
          <a:p>
            <a:pPr>
              <a:lnSpc>
                <a:spcPct val="200000"/>
              </a:lnSpc>
              <a:defRPr lang="de-de"/>
            </a:pPr>
            <a:r>
              <a:rPr lang="de-de" sz="1800" dirty="0">
                <a:latin typeface="Arial" pitchFamily="2" charset="0"/>
                <a:ea typeface="Calibri" pitchFamily="2" charset="0"/>
                <a:cs typeface="Arial" pitchFamily="2" charset="0"/>
              </a:rPr>
              <a:t>Aktive und zuverlässige Teilnahme an den Treffen</a:t>
            </a:r>
          </a:p>
          <a:p>
            <a:pPr marL="0" indent="0">
              <a:buNone/>
              <a:defRPr lang="de-de"/>
            </a:pPr>
            <a:endParaRPr lang="de-de" sz="2600" dirty="0"/>
          </a:p>
          <a:p>
            <a:pPr>
              <a:defRPr lang="de-de"/>
            </a:pPr>
            <a:endParaRPr lang="de-de" sz="2600" dirty="0"/>
          </a:p>
          <a:p>
            <a:pPr marL="0" indent="0">
              <a:buNone/>
              <a:defRPr lang="de-de"/>
            </a:pPr>
            <a:endParaRPr lang="de-de" sz="2600" dirty="0"/>
          </a:p>
        </p:txBody>
      </p:sp>
      <p:pic>
        <p:nvPicPr>
          <p:cNvPr id="4" name="Grafik 7"/>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OABAACaAgAAqgoAAKwOAAAQAAAAJgAAAAgAAAD//////////zAAAAAUAAAAAAAAAAAA//8AAAEAAAD//wAAAQA="/>
              </a:ext>
            </a:extLst>
          </p:cNvPicPr>
          <p:nvPr/>
        </p:nvPicPr>
        <p:blipFill>
          <a:blip r:embed="rId2"/>
          <a:stretch>
            <a:fillRect/>
          </a:stretch>
        </p:blipFill>
        <p:spPr>
          <a:xfrm>
            <a:off x="85642" y="0"/>
            <a:ext cx="1196174" cy="1642745"/>
          </a:xfrm>
          <a:prstGeom prst="rect">
            <a:avLst/>
          </a:prstGeom>
          <a:noFill/>
          <a:ln>
            <a:noFill/>
          </a:ln>
          <a:effectLst/>
        </p:spPr>
      </p:pic>
      <p:sp>
        <p:nvSpPr>
          <p:cNvPr id="5" name="Textfeld 9"/>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EAAAAAAAAAS6zG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6zGAP///wEAAAAAAAAAAAAAAAAAAAAAAAAAAAAAAAAAAAAAAAAAAAAAAAJ/f38A7uzhA8zMzADAwP8Af39/AAAAAAAAAAAAAAAAAAAAAAAAAAAAIQAAABgAAAAUAAAA7gsAAM4GAAD/MAAAkQ4AABAAAAAmAAAACAAAAP//////////MAAAABQAAAAAAAAAAAD//wAAAQAAAP//AAABAA=="/>
              </a:ext>
            </a:extLst>
          </p:cNvSpPr>
          <p:nvPr/>
        </p:nvSpPr>
        <p:spPr>
          <a:xfrm>
            <a:off x="1281816" y="1276350"/>
            <a:ext cx="7093200" cy="1091566"/>
          </a:xfrm>
          <a:prstGeom prst="rect">
            <a:avLst/>
          </a:prstGeom>
          <a:solidFill>
            <a:srgbClr val="002060"/>
          </a:solidFill>
          <a:ln>
            <a:noFill/>
          </a:ln>
          <a:effectLst/>
        </p:spPr>
        <p:txBody>
          <a:bodyPr vert="horz" wrap="square" lIns="91440" tIns="45720" rIns="91440" bIns="45720" numCol="1" spcCol="215900" anchor="ctr"/>
          <a:lstStyle/>
          <a:p>
            <a:pPr algn="ctr">
              <a:defRPr lang="de-de"/>
            </a:pPr>
            <a:endParaRPr lang="de-de" sz="2400" dirty="0">
              <a:solidFill>
                <a:schemeClr val="bg1"/>
              </a:solidFill>
              <a:latin typeface="Calibri" pitchFamily="2" charset="0"/>
              <a:ea typeface="Arial" pitchFamily="2" charset="0"/>
              <a:cs typeface="Arial" pitchFamily="2" charset="0"/>
            </a:endParaRPr>
          </a:p>
          <a:p>
            <a:pPr algn="ctr">
              <a:defRPr lang="de-de"/>
            </a:pPr>
            <a:r>
              <a:rPr lang="de-de" sz="2000" dirty="0">
                <a:solidFill>
                  <a:schemeClr val="bg1"/>
                </a:solidFill>
              </a:rPr>
              <a:t>Was erwarten Deine Betreuer von Dir, </a:t>
            </a:r>
          </a:p>
          <a:p>
            <a:pPr algn="ctr">
              <a:defRPr lang="de-de" sz="2400"/>
            </a:pPr>
            <a:r>
              <a:rPr sz="2000" dirty="0">
                <a:solidFill>
                  <a:schemeClr val="bg1"/>
                </a:solidFill>
              </a:rPr>
              <a:t>wenn sie ihre Freizeit für Dich einbringen?</a:t>
            </a:r>
          </a:p>
        </p:txBody>
      </p:sp>
      <p:grpSp>
        <p:nvGrpSpPr>
          <p:cNvPr id="6" name="Gruppe1"/>
          <p:cNvGrpSpPr>
            <a:extLst>
              <a:ext uri="smNativeData">
                <pr:smNativeData xmlns="smNativeData" xmlns:pr="smNativeData" xmlns:p15="http://schemas.microsoft.com/office/powerpoint/2012/main" xmlns:p14="http://schemas.microsoft.com/office/powerpoint/2010/main" xmlns:mc="http://schemas.openxmlformats.org/markup-compatibility/2006" val="SMDATA_6_wvdvYRMAAAAlAAAAAQAAAA8BAAAAkAAAAEgAAACQAAAASAAAAAAAAAAAAAAAAAAAABcAAAAUAAAAAAAAAAAAAAD/fwAA/38AAAAAAAAJAAAABAAAAAABAAEfAAAAVAAAAAAAAAAAAAAAAAAAAAAAAAAAAAAAAAAAAAAAAAAAAAAAAAAAAAAAAAAAAAAAAAAAAAAAAAAAAAAAAAAAAAAAAAAAAAAAAAAAAAAAAAAAAAAAAAAAACEAAAAYAAAAFAAAABQcAAC4AAAAYDYAAC4GAAAQAAAAJgAAAAgAAAD/////AAAAAA=="/>
              </a:ext>
            </a:extLst>
          </p:cNvGrpSpPr>
          <p:nvPr/>
        </p:nvGrpSpPr>
        <p:grpSpPr>
          <a:xfrm>
            <a:off x="4564380" y="116840"/>
            <a:ext cx="4274820" cy="887730"/>
            <a:chOff x="4564380" y="116840"/>
            <a:chExt cx="4274820" cy="887730"/>
          </a:xfrm>
        </p:grpSpPr>
        <p:pic>
          <p:nvPicPr>
            <p:cNvPr id="8" name="Grafik 5"/>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BQcAAC4AAAAGyEAAC4GAAAAAAAAJgAAAAgAAAD//////////zAAAAAUAAAAAAAAAAAA//8AAAEAAAD//wAAAQA="/>
                </a:ext>
              </a:extLst>
            </p:cNvPicPr>
            <p:nvPr/>
          </p:nvPicPr>
          <p:blipFill>
            <a:blip r:embed="rId3"/>
            <a:stretch>
              <a:fillRect/>
            </a:stretch>
          </p:blipFill>
          <p:spPr>
            <a:xfrm>
              <a:off x="4564380" y="116840"/>
              <a:ext cx="817245" cy="887730"/>
            </a:xfrm>
            <a:prstGeom prst="rect">
              <a:avLst/>
            </a:prstGeom>
            <a:noFill/>
            <a:ln>
              <a:noFill/>
            </a:ln>
            <a:effectLst/>
          </p:spPr>
        </p:pic>
        <p:sp>
          <p:nvSpPr>
            <p:cNvPr id="7" name="Rechteck 6"/>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Ih0AAMQBAABgNgAANAQAAAAAAAAmAAAACAAAAP//////////MAAAABQAAAAAAAAAAAD//wAAAQAAAP//AAABAA=="/>
                </a:ext>
              </a:extLst>
            </p:cNvSpPr>
            <p:nvPr/>
          </p:nvSpPr>
          <p:spPr>
            <a:xfrm>
              <a:off x="4735830" y="287020"/>
              <a:ext cx="4103370" cy="396240"/>
            </a:xfrm>
            <a:prstGeom prst="rect">
              <a:avLst/>
            </a:prstGeom>
            <a:noFill/>
            <a:ln>
              <a:noFill/>
            </a:ln>
            <a:effectLst/>
          </p:spPr>
          <p:txBody>
            <a:bodyPr vert="horz" wrap="square" lIns="91440" tIns="45720" rIns="91440" bIns="45720" numCol="1" spcCol="215900" anchor="t"/>
            <a:lstStyle/>
            <a:p>
              <a:pPr marL="0" indent="0" algn="ctr">
                <a:buNone/>
                <a:defRPr lang="de-de" sz="1100" b="1"/>
              </a:pPr>
              <a:r>
                <a:t>Patenschaftsprojekt</a:t>
              </a:r>
            </a:p>
            <a:p>
              <a:pPr marL="0" indent="0" algn="ctr">
                <a:buNone/>
                <a:defRPr lang="de-de" sz="1100" b="1"/>
              </a:pPr>
              <a:r>
                <a:t>„Aus der Schule … in den Beruf“</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extLst mod="1">
      <p:ext uri="smNativeData">
        <pr:smNativeData xmlns="smNativeData" xmlns:pr="smNativeData" xmlns:p15="http://schemas.microsoft.com/office/powerpoint/2012/main" xmlns:p14="http://schemas.microsoft.com/office/powerpoint/2010/main" xmlns:mc="http://schemas.openxmlformats.org/markup-compatibility/2006" val="wvdvYQYAAAAFAAAA/v///wEAAAABAAAAAAAAAAAAAAAAAAAAAAAAAAkAAAAAAAAAAQAAAAEAAAAAAAAAAAAAAAAAAAAAAAAADQAAAAEAAAABAAAAAQAAAAAAAAAAAAAAAAAAAAAAAAARAAAAAgAAAAEAAAABAAAAAAAAAAAAAAAAAAAAAAAAABUAAAADAAAAAQAAAAEAAAAAAAAAAAAAAAAAAAAAAAAAGQAAAAQAAAABAAAAAQAAAAAAAAAAAAAAAAAAAAAAAAA="/>
      </p:ext>
    </p:ext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1"/>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EAAAAAAAAAxtry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xtryAP///wEAAAAAAAAAAAAAAAAAAAAAAAAAAAAAAAAAAAAAAAAAAAAAAAJ/f38A7uzhA8zMzADAwP8Af39/AAAAAAAAAAAAAAAAAAAAAAAAAAAAIQAAABgAAAAUAAAA+wEAAJANAABDNgAASiEAABAAAAAmAAAACAAAAP//////////MAAAABQAAAAAAAAAAAD//wAAAQAAAP//AAABAA=="/>
              </a:ext>
            </a:extLst>
          </p:cNvSpPr>
          <p:nvPr/>
        </p:nvSpPr>
        <p:spPr>
          <a:xfrm>
            <a:off x="321945" y="2204720"/>
            <a:ext cx="8498840" cy="3206750"/>
          </a:xfrm>
          <a:prstGeom prst="rect">
            <a:avLst/>
          </a:prstGeom>
          <a:solidFill>
            <a:srgbClr val="C6DAF2"/>
          </a:solidFill>
          <a:ln>
            <a:noFill/>
          </a:ln>
          <a:effectLst/>
        </p:spPr>
        <p:txBody>
          <a:bodyPr vert="horz" wrap="square" lIns="91440" tIns="45720" rIns="91440" bIns="45720" numCol="1" spcCol="215900" anchor="ctr"/>
          <a:lstStyle/>
          <a:p>
            <a:pPr algn="ctr">
              <a:defRPr lang="de-de">
                <a:solidFill>
                  <a:srgbClr val="FFFFFF"/>
                </a:solidFill>
                <a:latin typeface="Calibri" pitchFamily="2" charset="0"/>
                <a:ea typeface="Arial" pitchFamily="2" charset="0"/>
                <a:cs typeface="Arial" pitchFamily="2" charset="0"/>
              </a:defRPr>
            </a:pPr>
            <a:endParaRPr/>
          </a:p>
        </p:txBody>
      </p:sp>
      <p:sp>
        <p:nvSpPr>
          <p:cNvPr id="3" name="Foliennummer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7uzhA8zMzADAwP8Af39/AAAAAAAAAAAAAAAAAAAAAAAAAAAAIQAAABgAAAAUAAAAUCgAABonAABwNQAAWSkAABAAAAAmAAAACAAAAAAAAAAAAAAAMAAAABQAAAAAAAAAAAD//wAAAQAAAP//AAABAA=="/>
              </a:ext>
            </a:extLst>
          </p:cNvSpPr>
          <p:nvPr>
            <p:ph type="sldNum" sz="quarter" idx="12"/>
          </p:nvPr>
        </p:nvSpPr>
        <p:spPr/>
        <p:txBody>
          <a:bodyPr/>
          <a:lstStyle/>
          <a:p>
            <a:pPr>
              <a:defRPr lang="de-de"/>
            </a:pPr>
            <a:fld id="{3A07C54F-01D7-5233-99BF-F7668BF16FA2}" type="slidenum">
              <a:t>14</a:t>
            </a:fld>
            <a:endParaRPr/>
          </a:p>
        </p:txBody>
      </p:sp>
      <p:sp>
        <p:nvSpPr>
          <p:cNvPr id="4" name="Textfeld 1"/>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QEAAKwLAACGNgAAwxQAABAAAAAmAAAACAAAAP//////////MAAAABQAAAAAAAAAAAD//wAAAQAAAP//AAABAA=="/>
              </a:ext>
            </a:extLst>
          </p:cNvSpPr>
          <p:nvPr/>
        </p:nvSpPr>
        <p:spPr>
          <a:xfrm>
            <a:off x="323215" y="1897380"/>
            <a:ext cx="8540115" cy="1477645"/>
          </a:xfrm>
          <a:prstGeom prst="rect">
            <a:avLst/>
          </a:prstGeom>
          <a:noFill/>
          <a:ln>
            <a:noFill/>
          </a:ln>
          <a:effectLst/>
        </p:spPr>
        <p:txBody>
          <a:bodyPr vert="horz" wrap="square" lIns="91440" tIns="45720" rIns="91440" bIns="45720" numCol="1" spcCol="215900" anchor="t"/>
          <a:lstStyle/>
          <a:p>
            <a:pPr>
              <a:defRPr lang="de-de"/>
            </a:pPr>
            <a:endParaRPr/>
          </a:p>
          <a:p>
            <a:pPr>
              <a:defRPr lang="de-de"/>
            </a:pPr>
            <a:endParaRPr/>
          </a:p>
          <a:p>
            <a:pPr marL="285750" indent="-285750">
              <a:buFont typeface="Arial" pitchFamily="2" charset="0"/>
              <a:buChar char="•"/>
              <a:defRPr lang="de-de"/>
            </a:pPr>
            <a:r>
              <a:t>Wir haben 4 Betreuungsteams, die je 2 – 3 Schüler/innen betreuen können.</a:t>
            </a:r>
          </a:p>
          <a:p>
            <a:pPr marL="285750" indent="-285750">
              <a:buFont typeface="Arial" pitchFamily="2" charset="0"/>
              <a:buChar char="•"/>
              <a:defRPr lang="de-de"/>
            </a:pPr>
            <a:endParaRPr/>
          </a:p>
          <a:p>
            <a:pPr marL="285750" indent="-285750">
              <a:buFont typeface="Arial" pitchFamily="2" charset="0"/>
              <a:buChar char="•"/>
              <a:defRPr lang="de-de"/>
            </a:pPr>
            <a:endParaRPr/>
          </a:p>
        </p:txBody>
      </p:sp>
      <p:pic>
        <p:nvPicPr>
          <p:cNvPr id="5" name="Grafik 5"/>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O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PsBAAAPCQAAOwYAAPIOAAAQAAAAJgAAAAgAAAD//////////zAAAAAUAAAAAAAAAAAA//8AAAEAAAD//wAAAQA="/>
              </a:ext>
            </a:extLst>
          </p:cNvPicPr>
          <p:nvPr/>
        </p:nvPicPr>
        <p:blipFill>
          <a:blip r:embed="rId2"/>
          <a:stretch>
            <a:fillRect/>
          </a:stretch>
        </p:blipFill>
        <p:spPr>
          <a:xfrm>
            <a:off x="330835" y="1360171"/>
            <a:ext cx="690880" cy="956945"/>
          </a:xfrm>
          <a:prstGeom prst="rect">
            <a:avLst/>
          </a:prstGeom>
          <a:noFill/>
          <a:ln>
            <a:noFill/>
          </a:ln>
          <a:effectLst/>
        </p:spPr>
      </p:pic>
      <p:pic>
        <p:nvPicPr>
          <p:cNvPr id="6" name="Grafik 8"/>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JsMAADlIAAAUhEAAMImAAAQAAAAJgAAAAgAAAD//////////zAAAAAUAAAAAAAAAAAA//8AAAEAAAD//wAAAQA="/>
              </a:ext>
            </a:extLst>
          </p:cNvPicPr>
          <p:nvPr/>
        </p:nvPicPr>
        <p:blipFill>
          <a:blip r:embed="rId3"/>
          <a:stretch>
            <a:fillRect/>
          </a:stretch>
        </p:blipFill>
        <p:spPr>
          <a:xfrm>
            <a:off x="2049145" y="5347335"/>
            <a:ext cx="766445" cy="953135"/>
          </a:xfrm>
          <a:prstGeom prst="rect">
            <a:avLst/>
          </a:prstGeom>
          <a:noFill/>
          <a:ln>
            <a:noFill/>
          </a:ln>
          <a:effectLst/>
        </p:spPr>
      </p:pic>
      <p:grpSp>
        <p:nvGrpSpPr>
          <p:cNvPr id="7" name="Gruppieren 2"/>
          <p:cNvGrpSpPr>
            <a:extLst>
              <a:ext uri="smNativeData">
                <pr:smNativeData xmlns="smNativeData" xmlns:pr="smNativeData" xmlns:p15="http://schemas.microsoft.com/office/powerpoint/2012/main" xmlns:p14="http://schemas.microsoft.com/office/powerpoint/2010/main" xmlns:mc="http://schemas.openxmlformats.org/markup-compatibility/2006" val="SMDATA_6_wvdvYRMAAAAlAAAAAQAAAA8BAAAAkAAAAEgAAACQAAAASAAAAAAAAAAAAAAAAAAAABcAAAAUAAAAAAAAAAAAAAD/fwAA/38AAAAAAAAJAAAABAAAAH6Pl/8fAAAAVAAAAAAAAAAAAAAAAAAAAAAAAAAAAAAAAAAAAAAAAAAAAAAAAAAAAAAAAAAAAAAAAAAAAAAAAAAAAAAAAAAAAAAAAAAAAAAAAAAAAAAAAAAAAAAAAAAAACEAAAAYAAAAFAAAACweAAB+HQAAwzMAAAkoAAAQAAAAJgAAAAgAAAD/////AAAAAA=="/>
              </a:ext>
            </a:extLst>
          </p:cNvGrpSpPr>
          <p:nvPr/>
        </p:nvGrpSpPr>
        <p:grpSpPr>
          <a:xfrm>
            <a:off x="4904740" y="4794250"/>
            <a:ext cx="3509645" cy="1713865"/>
            <a:chOff x="4904740" y="4794250"/>
            <a:chExt cx="3509645" cy="1713865"/>
          </a:xfrm>
        </p:grpSpPr>
        <p:pic>
          <p:nvPicPr>
            <p:cNvPr id="9" name="Grafik 10"/>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CweAAB+HQAAwzMAAAkoAAAAAAAAJgAAAAgAAAD//////////zAAAAAUAAAAAAAAAAAA//8AAAEAAAD//wAAAQA="/>
                </a:ext>
              </a:extLst>
            </p:cNvPicPr>
            <p:nvPr/>
          </p:nvPicPr>
          <p:blipFill>
            <a:blip r:embed="rId4"/>
            <a:stretch>
              <a:fillRect/>
            </a:stretch>
          </p:blipFill>
          <p:spPr>
            <a:xfrm>
              <a:off x="4904740" y="4794250"/>
              <a:ext cx="3509645" cy="1713865"/>
            </a:xfrm>
            <a:prstGeom prst="rect">
              <a:avLst/>
            </a:prstGeom>
            <a:noFill/>
            <a:ln>
              <a:noFill/>
            </a:ln>
            <a:effectLst/>
          </p:spPr>
        </p:pic>
        <p:sp>
          <p:nvSpPr>
            <p:cNvPr id="8" name="Rechteck 12"/>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EAAAAAAAAA/8AAAP///wgAAAAAAAAAAAAAAAAAAAAAAAAAAAAAAAAAAAAAeAAAAAEAAABAAAAAAAAAAAAAAABaAAAAAAAAAAAAAAAAAAAAAAAAAAAAAAAAAAAAAAAAAAAAAAAAAAAAAAAAAAAAAAAAAAAAAAAAAAAAAAAAAAAAAAAAAAAAAAAAAAAAFAAAADwAAAABAAAAAAAAADtgjAAo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AAAP///wEAAAAAAAAAAAAAAAAAAAAAAAAAAAAAAAAAAAAAAAAAADtgjAB/f38A7uzhA8zMzADAwP8Af39/AAAAAAAAAAAAAAAAAAAAAAAAAAAAIQAAABgAAAAUAAAAlR8AAD0iAACoKgAAkiMAAAAAAAAmAAAACAAAAP//////////MAAAABQAAAAAAAAAAAD//wAAAQAAAP//AAABAA=="/>
                </a:ext>
              </a:extLst>
            </p:cNvSpPr>
            <p:nvPr/>
          </p:nvSpPr>
          <p:spPr>
            <a:xfrm>
              <a:off x="5133975" y="5565775"/>
              <a:ext cx="1800225" cy="216535"/>
            </a:xfrm>
            <a:prstGeom prst="rect">
              <a:avLst/>
            </a:prstGeom>
            <a:solidFill>
              <a:srgbClr val="FFC000"/>
            </a:solidFill>
            <a:ln w="25400" cap="flat" cmpd="sng" algn="ctr">
              <a:solidFill>
                <a:srgbClr val="3B608C"/>
              </a:solidFill>
              <a:prstDash val="solid"/>
              <a:headEnd type="none"/>
              <a:tailEnd type="none"/>
            </a:ln>
            <a:effectLst/>
          </p:spPr>
          <p:txBody>
            <a:bodyPr vert="horz" wrap="square" lIns="91440" tIns="45720" rIns="91440" bIns="45720" numCol="1" spcCol="215900" anchor="ctr"/>
            <a:lstStyle/>
            <a:p>
              <a:pPr algn="ctr">
                <a:defRPr lang="de-de">
                  <a:solidFill>
                    <a:srgbClr val="FFFFFF"/>
                  </a:solidFill>
                  <a:latin typeface="Calibri" pitchFamily="2" charset="0"/>
                  <a:ea typeface="Arial" pitchFamily="2" charset="0"/>
                  <a:cs typeface="Arial" pitchFamily="2" charset="0"/>
                </a:defRPr>
              </a:pPr>
              <a:r>
                <a:rPr lang="de-de" sz="1200" b="1">
                  <a:solidFill>
                    <a:schemeClr val="tx1"/>
                  </a:solidFill>
                </a:rPr>
                <a:t>Projektbus</a:t>
              </a:r>
            </a:p>
          </p:txBody>
        </p:sp>
      </p:grpSp>
      <p:pic>
        <p:nvPicPr>
          <p:cNvPr id="10" name="Grafik 14"/>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BIYAABKIQAAfx4AAAkoAAAQAAAAJgAAAAgAAAD//////////zAAAAAUAAAAAAAAAAAA//8AAAEAAAD//wAAAQA="/>
              </a:ext>
            </a:extLst>
          </p:cNvPicPr>
          <p:nvPr/>
        </p:nvPicPr>
        <p:blipFill>
          <a:blip r:embed="rId5"/>
          <a:stretch>
            <a:fillRect/>
          </a:stretch>
        </p:blipFill>
        <p:spPr>
          <a:xfrm>
            <a:off x="3912870" y="5411470"/>
            <a:ext cx="1044575" cy="1096645"/>
          </a:xfrm>
          <a:prstGeom prst="rect">
            <a:avLst/>
          </a:prstGeom>
          <a:noFill/>
          <a:ln>
            <a:noFill/>
          </a:ln>
          <a:effectLst/>
        </p:spPr>
      </p:pic>
      <p:sp>
        <p:nvSpPr>
          <p:cNvPr id="11" name="Textfeld 3"/>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EAAAAAAAAAS6zG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6zGAP///wEAAAAAAAAAAAAAAAAAAAAAAAAAAAAAAAAAAAAAAAAAAAAAAAJ/f38A7uzhA8zMzADAwP8Af39/AAAAAAAAAAAAAAAAAAAAAAAAAAAAIQAAABgAAAAUAAAAPQEAABAHAAAhFAAAVgkAABAAAAAmAAAACAAAAP//////////MAAAABQAAAAAAAAAAAD//wAAAQAAAP//AAABAA=="/>
              </a:ext>
            </a:extLst>
          </p:cNvSpPr>
          <p:nvPr/>
        </p:nvSpPr>
        <p:spPr>
          <a:xfrm>
            <a:off x="316865" y="990601"/>
            <a:ext cx="8496300" cy="369570"/>
          </a:xfrm>
          <a:prstGeom prst="rect">
            <a:avLst/>
          </a:prstGeom>
          <a:solidFill>
            <a:srgbClr val="002060"/>
          </a:solidFill>
          <a:ln>
            <a:noFill/>
          </a:ln>
          <a:effectLst/>
        </p:spPr>
        <p:txBody>
          <a:bodyPr vert="horz" wrap="square" lIns="91440" tIns="45720" rIns="91440" bIns="45720" numCol="1" spcCol="215900" anchor="t"/>
          <a:lstStyle/>
          <a:p>
            <a:pPr algn="ctr">
              <a:defRPr lang="de-de"/>
            </a:pPr>
            <a:r>
              <a:rPr sz="2000" dirty="0">
                <a:solidFill>
                  <a:schemeClr val="bg1"/>
                </a:solidFill>
              </a:rPr>
              <a:t>Die Rahmenbedingungen</a:t>
            </a:r>
            <a:r>
              <a:rPr lang="de-de" sz="2000" i="1" dirty="0">
                <a:solidFill>
                  <a:schemeClr val="bg1"/>
                </a:solidFill>
              </a:rPr>
              <a:t>:</a:t>
            </a:r>
          </a:p>
        </p:txBody>
      </p:sp>
      <p:sp>
        <p:nvSpPr>
          <p:cNvPr id="12" name="Textfeld 7"/>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8wEAAIsYAABmNQAAFx0AABAAAAAmAAAACAAAAP//////////MAAAABQAAAAAAAAAAAD//wAAAQAAAP//AAABAA=="/>
              </a:ext>
            </a:extLst>
          </p:cNvSpPr>
          <p:nvPr/>
        </p:nvSpPr>
        <p:spPr>
          <a:xfrm>
            <a:off x="316865" y="3989705"/>
            <a:ext cx="8363585" cy="739140"/>
          </a:xfrm>
          <a:prstGeom prst="rect">
            <a:avLst/>
          </a:prstGeom>
          <a:noFill/>
          <a:ln>
            <a:noFill/>
          </a:ln>
          <a:effectLst/>
        </p:spPr>
        <p:txBody>
          <a:bodyPr vert="horz" wrap="square" lIns="91440" tIns="45720" rIns="91440" bIns="45720" numCol="1" spcCol="215900" anchor="t"/>
          <a:lstStyle/>
          <a:p>
            <a:pPr marL="285750" indent="-285750">
              <a:buFont typeface="Arial" pitchFamily="2" charset="0"/>
              <a:buChar char="•"/>
              <a:defRPr lang="de-de"/>
            </a:pPr>
            <a:r>
              <a:t>Zur Teilnahme entscheidet die </a:t>
            </a:r>
            <a:r>
              <a:rPr lang="de-de" sz="2400">
                <a:solidFill>
                  <a:srgbClr val="00B050"/>
                </a:solidFill>
              </a:rPr>
              <a:t>Reihenfolge der Anmeldungen</a:t>
            </a:r>
            <a:r>
              <a:t>, wer zu spät kommt …</a:t>
            </a:r>
          </a:p>
        </p:txBody>
      </p:sp>
      <p:sp>
        <p:nvSpPr>
          <p:cNvPr id="13" name="Textfeld 9"/>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CQIAAEITAACINAAAPBcAABAAAAAmAAAACAAAAP//////////MAAAABQAAAAAAAAAAAD//wAAAQAAAP//AAABAA=="/>
              </a:ext>
            </a:extLst>
          </p:cNvSpPr>
          <p:nvPr/>
        </p:nvSpPr>
        <p:spPr>
          <a:xfrm>
            <a:off x="330835" y="3130550"/>
            <a:ext cx="8208645" cy="646430"/>
          </a:xfrm>
          <a:prstGeom prst="rect">
            <a:avLst/>
          </a:prstGeom>
          <a:noFill/>
          <a:ln>
            <a:noFill/>
          </a:ln>
          <a:effectLst/>
        </p:spPr>
        <p:txBody>
          <a:bodyPr vert="horz" wrap="square" lIns="91440" tIns="45720" rIns="91440" bIns="45720" numCol="1" spcCol="215900" anchor="t"/>
          <a:lstStyle/>
          <a:p>
            <a:pPr marL="285750" indent="-285750">
              <a:buFont typeface="Arial" pitchFamily="2" charset="0"/>
              <a:buChar char="•"/>
              <a:defRPr lang="de-de"/>
            </a:pPr>
            <a:r>
              <a:t>Es stehen damit also maximal 12 Betreuungsplätze durch das Projekt zur Verfügung.</a:t>
            </a:r>
          </a:p>
        </p:txBody>
      </p:sp>
      <p:grpSp>
        <p:nvGrpSpPr>
          <p:cNvPr id="14" name="Gruppe1"/>
          <p:cNvGrpSpPr>
            <a:extLst>
              <a:ext uri="smNativeData">
                <pr:smNativeData xmlns="smNativeData" xmlns:pr="smNativeData" xmlns:p15="http://schemas.microsoft.com/office/powerpoint/2012/main" xmlns:p14="http://schemas.microsoft.com/office/powerpoint/2010/main" xmlns:mc="http://schemas.openxmlformats.org/markup-compatibility/2006" val="SMDATA_6_wvdvYRMAAAAlAAAAAQAAAA8BAAAAkAAAAEgAAACQAAAASAAAAAAAAAAAAAAAAAAAABcAAAAUAAAAAAAAAAAAAAD/fwAA/38AAAAAAAAJAAAABAAAAAABAAEfAAAAVAAAAAAAAAAAAAAAAAAAAAAAAAAAAAAAAAAAAAAAAAAAAAAAAAAAAAAAAAAAAAAAAAAAAAAAAAAAAAAAAAAAAAAAAAAAAAAAAAAAAAAAAAAAAAAAAAAAACEAAAAYAAAAFAAAABQcAAC4AAAAYDYAAC4GAAAQAAAAJgAAAAgAAAD/////AAAAAA=="/>
              </a:ext>
            </a:extLst>
          </p:cNvGrpSpPr>
          <p:nvPr/>
        </p:nvGrpSpPr>
        <p:grpSpPr>
          <a:xfrm>
            <a:off x="4627014" y="23611"/>
            <a:ext cx="4274820" cy="887730"/>
            <a:chOff x="4564380" y="116840"/>
            <a:chExt cx="4274820" cy="887730"/>
          </a:xfrm>
        </p:grpSpPr>
        <p:pic>
          <p:nvPicPr>
            <p:cNvPr id="16" name="Grafik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BQcAAC4AAAAGyEAAC4GAAAAAAAAJgAAAAgAAAD//////////zAAAAAUAAAAAAAAAAAA//8AAAEAAAD//wAAAQA="/>
                </a:ext>
              </a:extLst>
            </p:cNvPicPr>
            <p:nvPr/>
          </p:nvPicPr>
          <p:blipFill>
            <a:blip r:embed="rId6"/>
            <a:stretch>
              <a:fillRect/>
            </a:stretch>
          </p:blipFill>
          <p:spPr>
            <a:xfrm>
              <a:off x="4564380" y="116840"/>
              <a:ext cx="817245" cy="887730"/>
            </a:xfrm>
            <a:prstGeom prst="rect">
              <a:avLst/>
            </a:prstGeom>
            <a:noFill/>
            <a:ln>
              <a:noFill/>
            </a:ln>
            <a:effectLst/>
          </p:spPr>
        </p:pic>
        <p:sp>
          <p:nvSpPr>
            <p:cNvPr id="15" name="Rechteck 6"/>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GB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Ih0AAMQBAABgNgAANAQAAAAAAAAmAAAACAAAAP//////////MAAAABQAAAAAAAAAAAD//wAAAQAAAP//AAABAA=="/>
                </a:ext>
              </a:extLst>
            </p:cNvSpPr>
            <p:nvPr/>
          </p:nvSpPr>
          <p:spPr>
            <a:xfrm>
              <a:off x="4735830" y="287020"/>
              <a:ext cx="4103370" cy="396240"/>
            </a:xfrm>
            <a:prstGeom prst="rect">
              <a:avLst/>
            </a:prstGeom>
            <a:noFill/>
            <a:ln>
              <a:noFill/>
            </a:ln>
            <a:effectLst/>
          </p:spPr>
          <p:txBody>
            <a:bodyPr vert="horz" wrap="square" lIns="91440" tIns="45720" rIns="91440" bIns="45720" numCol="1" spcCol="215900" anchor="t"/>
            <a:lstStyle/>
            <a:p>
              <a:pPr marL="0" indent="0" algn="ctr">
                <a:buNone/>
                <a:defRPr lang="de-de" sz="1100" b="1"/>
              </a:pPr>
              <a:r>
                <a:t>Patenschaftsprojekt</a:t>
              </a:r>
            </a:p>
            <a:p>
              <a:pPr marL="0" indent="0" algn="ctr">
                <a:buNone/>
                <a:defRPr lang="de-de" sz="1100" b="1"/>
              </a:pPr>
              <a:r>
                <a:t>„Aus der Schule … in den Beruf“</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char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charRg st="4294967295" end="429496729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charRg st="4294967295" end="429496729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178">
                                          <p:stCondLst>
                                            <p:cond delay="1822"/>
                                          </p:stCondLst>
                                        </p:cTn>
                                        <p:tgtEl>
                                          <p:spTgt spid="10"/>
                                        </p:tgtEl>
                                        <p:attrNameLst>
                                          <p:attrName>ppt_x</p:attrName>
                                        </p:attrNameLst>
                                      </p:cBhvr>
                                      <p:tavLst>
                                        <p:tav tm="0">
                                          <p:val>
                                            <p:strVal val="ppt_x"/>
                                          </p:val>
                                        </p:tav>
                                        <p:tav tm="100000">
                                          <p:val>
                                            <p:strVal val="ppt_x"/>
                                          </p:val>
                                        </p:tav>
                                      </p:tavLst>
                                    </p:anim>
                                    <p:anim calcmode="lin" valueType="num">
                                      <p:cBhvr>
                                        <p:cTn id="2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7" dur="664" tmFilter="0.0,0.0; 0.125,0.2665; 0.25,0.4; 0.375,0.465; 0.5,0.5; 0.625,0.535; 0.75,0.6; 0.875,0.7335; 1.0,1.0">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8" dur="332" tmFilter="0.0,0.0; 0.125,0.2665; 0.25,0.4; 0.375,0.465; 0.5,0.5; 0.625,0.535; 0.75,0.6; 0.875,0.7335; 1.0,1.0">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9" dur="164" tmFilter="0.0,0.0; 0.125,0.2665; 0.25,0.4; 0.375,0.465; 0.5,0.5; 0.625,0.535; 0.75,0.6; 0.875,0.7335; 1.0,1.0">
                                          <p:stCondLst>
                                            <p:cond delay="1656"/>
                                          </p:stCondLst>
                                        </p:cTn>
                                        <p:tgtEl>
                                          <p:spTgt spid="10"/>
                                        </p:tgtEl>
                                        <p:attrNameLst>
                                          <p:attrName>ppt_y</p:attrName>
                                        </p:attrNameLst>
                                      </p:cBhvr>
                                      <p:tavLst>
                                        <p:tav tm="0" fmla="#ppt_y-sin(pi*$)/81">
                                          <p:val>
                                            <p:fltVal val="0"/>
                                          </p:val>
                                        </p:tav>
                                        <p:tav tm="100000">
                                          <p:val>
                                            <p:fltVal val="1"/>
                                          </p:val>
                                        </p:tav>
                                      </p:tavLst>
                                    </p:anim>
                                    <p:animScale>
                                      <p:cBhvr>
                                        <p:cTn id="30" dur="26">
                                          <p:stCondLst>
                                            <p:cond delay="650"/>
                                          </p:stCondLst>
                                        </p:cTn>
                                        <p:tgtEl>
                                          <p:spTgt spid="10"/>
                                        </p:tgtEl>
                                      </p:cBhvr>
                                      <p:to x="100000" y="60000"/>
                                    </p:animScale>
                                    <p:animScale>
                                      <p:cBhvr>
                                        <p:cTn id="31" dur="166" decel="50000">
                                          <p:stCondLst>
                                            <p:cond delay="676"/>
                                          </p:stCondLst>
                                        </p:cTn>
                                        <p:tgtEl>
                                          <p:spTgt spid="10"/>
                                        </p:tgtEl>
                                      </p:cBhvr>
                                      <p:to x="100000" y="100000"/>
                                    </p:animScale>
                                    <p:animScale>
                                      <p:cBhvr>
                                        <p:cTn id="32" dur="26">
                                          <p:stCondLst>
                                            <p:cond delay="1312"/>
                                          </p:stCondLst>
                                        </p:cTn>
                                        <p:tgtEl>
                                          <p:spTgt spid="10"/>
                                        </p:tgtEl>
                                      </p:cBhvr>
                                      <p:to x="100000" y="80000"/>
                                    </p:animScale>
                                    <p:animScale>
                                      <p:cBhvr>
                                        <p:cTn id="33" dur="166" decel="50000">
                                          <p:stCondLst>
                                            <p:cond delay="1338"/>
                                          </p:stCondLst>
                                        </p:cTn>
                                        <p:tgtEl>
                                          <p:spTgt spid="10"/>
                                        </p:tgtEl>
                                      </p:cBhvr>
                                      <p:to x="100000" y="100000"/>
                                    </p:animScale>
                                    <p:animScale>
                                      <p:cBhvr>
                                        <p:cTn id="34" dur="26">
                                          <p:stCondLst>
                                            <p:cond delay="1642"/>
                                          </p:stCondLst>
                                        </p:cTn>
                                        <p:tgtEl>
                                          <p:spTgt spid="10"/>
                                        </p:tgtEl>
                                      </p:cBhvr>
                                      <p:to x="100000" y="90000"/>
                                    </p:animScale>
                                    <p:animScale>
                                      <p:cBhvr>
                                        <p:cTn id="35" dur="166" decel="50000">
                                          <p:stCondLst>
                                            <p:cond delay="1668"/>
                                          </p:stCondLst>
                                        </p:cTn>
                                        <p:tgtEl>
                                          <p:spTgt spid="10"/>
                                        </p:tgtEl>
                                      </p:cBhvr>
                                      <p:to x="100000" y="100000"/>
                                    </p:animScale>
                                    <p:animScale>
                                      <p:cBhvr>
                                        <p:cTn id="36" dur="26">
                                          <p:stCondLst>
                                            <p:cond delay="1808"/>
                                          </p:stCondLst>
                                        </p:cTn>
                                        <p:tgtEl>
                                          <p:spTgt spid="10"/>
                                        </p:tgtEl>
                                      </p:cBhvr>
                                      <p:to x="100000" y="95000"/>
                                    </p:animScale>
                                    <p:animScale>
                                      <p:cBhvr>
                                        <p:cTn id="37" dur="166" decel="50000">
                                          <p:stCondLst>
                                            <p:cond delay="1834"/>
                                          </p:stCondLst>
                                        </p:cTn>
                                        <p:tgtEl>
                                          <p:spTgt spid="10"/>
                                        </p:tgtEl>
                                      </p:cBhvr>
                                      <p:to x="100000" y="100000"/>
                                    </p:animScale>
                                    <p:animEffect transition="in" filter="wipe(down)">
                                      <p:cBhvr>
                                        <p:cTn id="38" dur="58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4"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0,0.0; 0.125,0.2665; 0.25,0.4; 0.375,0.465; 0.5,0.5; 0.625,0.535; 0.75,0.6; 0.875,0.7335; 1.0,1.0">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0,0.0; 0.125,0.2665; 0.25,0.4; 0.375,0.465; 0.5,0.5; 0.625,0.535; 0.75,0.6; 0.875,0.7335; 1.0,1.0">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0,0.0; 0.125,0.2665; 0.25,0.4; 0.375,0.465; 0.5,0.5; 0.625,0.535; 0.75,0.6; 0.875,0.7335; 1.0,1.0">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animEffect transition="in" filter="wipe(down)">
                                      <p:cBhvr>
                                        <p:cTn id="57" dur="58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advAuto="0"/>
      <p:bldP spid="7" grpId="0" animBg="1" advAuto="0"/>
      <p:bldP spid="10" grpId="0" animBg="1" advAuto="0"/>
      <p:bldP spid="12" grpId="0"/>
      <p:bldP spid="13" grpId="0"/>
    </p:bldLst>
    <p:extLst>
      <p:ext uri="smNativeData">
        <pr:smNativeData xmlns="smNativeData" xmlns:pr="smNativeData" xmlns:p15="http://schemas.microsoft.com/office/powerpoint/2012/main" xmlns:p14="http://schemas.microsoft.com/office/powerpoint/2010/main" xmlns:mc="http://schemas.openxmlformats.org/markup-compatibility/2006" val="wvdvYQYAAAAFAAAA/////wEAAAABAAAAAAAAAAAAAAAAAAAAAAAAAAkAAAD/////AQAAAAEAAAAAAAAAAAAAAAAAAAAAAAAADQAAAP////8BAAAAAQAAAAAAAAAAAAAAAAAAAAAAAAARAAAA/f///wEAAAAKAAAAAAAAAAAAAAAAAAAAAAAAABYAAAD9////AQAAABoAAAAAAAAAAAAAAAAAAAAAAAAAKQAAAP3///8BAAAAGgAAAAAAAAAAAAAAAAAAAAAAAAA="/>
      </p:ext>
    </p:ext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hteck 2">
            <a:extLst>
              <a:ext uri="{FF2B5EF4-FFF2-40B4-BE49-F238E27FC236}">
                <a16:creationId xmlns:a16="http://schemas.microsoft.com/office/drawing/2014/main" id="{5D5E3182-A2DD-4B36-BC5D-6D3AE25602F7}"/>
              </a:ext>
            </a:extLst>
          </p:cNvPr>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EAAAAAAAAAxtry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xtryAP///wEAAAAAAAAAAAAAAAAAAAAAAAAAAAAAAAAAAAAAAAAAAAAAAAJ/f38A7uzhA8zMzADAwP8Af39/AAAAAAAAAAAAAAAAAAAAAAAAAAAAIQAAABgAAAAUAAAAzAEAABkOAABgNgAAXyYAABAAAAAmAAAACAAAAP//////////MAAAABQAAAAAAAAAAAD//wAAAQAAAP//AAABAA=="/>
              </a:ext>
            </a:extLst>
          </p:cNvSpPr>
          <p:nvPr/>
        </p:nvSpPr>
        <p:spPr>
          <a:xfrm>
            <a:off x="292100" y="2291715"/>
            <a:ext cx="8547100" cy="3945890"/>
          </a:xfrm>
          <a:prstGeom prst="rect">
            <a:avLst/>
          </a:prstGeom>
          <a:solidFill>
            <a:schemeClr val="accent1">
              <a:lumMod val="40000"/>
              <a:lumOff val="60000"/>
            </a:schemeClr>
          </a:solidFill>
          <a:ln>
            <a:noFill/>
          </a:ln>
          <a:effectLst/>
        </p:spPr>
        <p:txBody>
          <a:bodyPr vert="horz" wrap="square" lIns="91440" tIns="45720" rIns="91440" bIns="45720" numCol="1" spcCol="215900" anchor="ctr"/>
          <a:lstStyle/>
          <a:p>
            <a:pPr algn="ctr">
              <a:defRPr lang="de-de">
                <a:solidFill>
                  <a:srgbClr val="FFFFFF"/>
                </a:solidFill>
                <a:latin typeface="Calibri" pitchFamily="2" charset="0"/>
                <a:ea typeface="Arial" pitchFamily="2" charset="0"/>
                <a:cs typeface="Arial" pitchFamily="2" charset="0"/>
              </a:defRPr>
            </a:pPr>
            <a:endParaRPr dirty="0"/>
          </a:p>
        </p:txBody>
      </p:sp>
      <p:sp>
        <p:nvSpPr>
          <p:cNvPr id="2" name="Foliennummer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7uzhA8zMzADAwP8Af39/AAAAAAAAAAAAAAAAAAAAAAAAAAAAIQAAABgAAAAUAAAAUCgAABonAABwNQAAWSkAABAAAAAmAAAACAAAAAAAAAAAAAAAMAAAABQAAAAAAAAAAAD//wAAAQAAAP//AAABAA=="/>
              </a:ext>
            </a:extLst>
          </p:cNvSpPr>
          <p:nvPr>
            <p:ph type="sldNum" sz="quarter" idx="12"/>
          </p:nvPr>
        </p:nvSpPr>
        <p:spPr/>
        <p:txBody>
          <a:bodyPr/>
          <a:lstStyle/>
          <a:p>
            <a:pPr>
              <a:defRPr lang="de-de"/>
            </a:pPr>
            <a:fld id="{3A07EEDA-94D7-5218-99BF-624DA0F16F37}" type="slidenum">
              <a:t>15</a:t>
            </a:fld>
            <a:endParaRPr/>
          </a:p>
        </p:txBody>
      </p:sp>
      <p:sp>
        <p:nvSpPr>
          <p:cNvPr id="3"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EAAAAAAAAAxtry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xtryAP///wEAAAAAAAAAAAAAAAAAAAAAAAAAAAAAAAAAAAAAAAAAAAAAAAJ/f38A7uzhA8zMzADAwP8Af39/AAAAAAAAAAAAAAAAAAAAAAAAAAAAIQAAABgAAAAUAAAA4AEAABgVAABDNgAAVCUAABAAAAAmAAAACAAAAAGAAAB/AAAAMAAAABQAAAAAAAAAAAD//wAAAQAAAP//AAABAA=="/>
              </a:ext>
            </a:extLst>
          </p:cNvSpPr>
          <p:nvPr>
            <p:ph type="body" idx="1"/>
          </p:nvPr>
        </p:nvSpPr>
        <p:spPr>
          <a:xfrm>
            <a:off x="304800" y="3429000"/>
            <a:ext cx="8515985" cy="2639060"/>
          </a:xfrm>
          <a:solidFill>
            <a:srgbClr val="C6DAF2"/>
          </a:solidFill>
        </p:spPr>
        <p:txBody>
          <a:bodyPr/>
          <a:lstStyle/>
          <a:p>
            <a:pPr>
              <a:defRPr lang="de-de"/>
            </a:pPr>
            <a:r>
              <a:rPr lang="de-de" sz="1800" dirty="0">
                <a:latin typeface="Arial" pitchFamily="2" charset="0"/>
                <a:ea typeface="Calibri" pitchFamily="2" charset="0"/>
                <a:cs typeface="Arial" pitchFamily="2" charset="0"/>
              </a:rPr>
              <a:t>Mit dem Angebot zur Unterstützung wollen wir </a:t>
            </a:r>
            <a:r>
              <a:rPr lang="de-de" sz="2000" dirty="0">
                <a:solidFill>
                  <a:srgbClr val="00B050"/>
                </a:solidFill>
                <a:latin typeface="Arial" pitchFamily="2" charset="0"/>
                <a:ea typeface="Calibri" pitchFamily="2" charset="0"/>
                <a:cs typeface="Arial" pitchFamily="2" charset="0"/>
              </a:rPr>
              <a:t>Dir</a:t>
            </a:r>
            <a:r>
              <a:rPr lang="de-de" sz="1800" dirty="0">
                <a:latin typeface="Arial" pitchFamily="2" charset="0"/>
                <a:ea typeface="Calibri" pitchFamily="2" charset="0"/>
                <a:cs typeface="Arial" pitchFamily="2" charset="0"/>
              </a:rPr>
              <a:t> am Übergang von der Schule in den Beruf eine Brücke bauen.</a:t>
            </a:r>
          </a:p>
        </p:txBody>
      </p:sp>
      <p:pic>
        <p:nvPicPr>
          <p:cNvPr id="5" name="Grafik 3"/>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P0BAADtBAAAJxQAAN8SAAAQAAAAJgAAAAgAAAD//////////zAAAAAUAAAAAAAAAAAA//8AAAEAAAD//wAAAQA="/>
              </a:ext>
            </a:extLst>
          </p:cNvPicPr>
          <p:nvPr/>
        </p:nvPicPr>
        <p:blipFill>
          <a:blip r:embed="rId2"/>
          <a:stretch>
            <a:fillRect/>
          </a:stretch>
        </p:blipFill>
        <p:spPr>
          <a:xfrm>
            <a:off x="1343025" y="1322070"/>
            <a:ext cx="2525966" cy="1939290"/>
          </a:xfrm>
          <a:prstGeom prst="rect">
            <a:avLst/>
          </a:prstGeom>
          <a:noFill/>
          <a:ln>
            <a:noFill/>
          </a:ln>
          <a:effectLst/>
        </p:spPr>
      </p:pic>
      <p:sp>
        <p:nvSpPr>
          <p:cNvPr id="6" name="Textfeld 2"/>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BAIAALAaAAAoNgAA6B0AABAAAAAmAAAACAAAAP//////////MAAAABQAAAAAAAAAAAD//wAAAQAAAP//AAABAA=="/>
              </a:ext>
            </a:extLst>
          </p:cNvSpPr>
          <p:nvPr/>
        </p:nvSpPr>
        <p:spPr>
          <a:xfrm>
            <a:off x="327660" y="4338320"/>
            <a:ext cx="8475980" cy="523240"/>
          </a:xfrm>
          <a:prstGeom prst="rect">
            <a:avLst/>
          </a:prstGeom>
          <a:noFill/>
          <a:ln>
            <a:noFill/>
          </a:ln>
          <a:effectLst/>
        </p:spPr>
        <p:txBody>
          <a:bodyPr vert="horz" wrap="square" lIns="91440" tIns="45720" rIns="91440" bIns="45720" numCol="1" spcCol="215900" anchor="t"/>
          <a:lstStyle/>
          <a:p>
            <a:pPr marL="285750" indent="-285750">
              <a:buFont typeface="Arial" pitchFamily="2" charset="0"/>
              <a:buChar char="•"/>
              <a:defRPr lang="de-de"/>
            </a:pPr>
            <a:r>
              <a:rPr dirty="0"/>
              <a:t>Darüber gehen musst </a:t>
            </a:r>
            <a:r>
              <a:rPr lang="de-de" sz="2800" dirty="0">
                <a:solidFill>
                  <a:srgbClr val="00B050"/>
                </a:solidFill>
              </a:rPr>
              <a:t>Du selbst</a:t>
            </a:r>
            <a:r>
              <a:rPr dirty="0"/>
              <a:t>; das kann </a:t>
            </a:r>
            <a:r>
              <a:rPr sz="2000" dirty="0">
                <a:solidFill>
                  <a:srgbClr val="00B050"/>
                </a:solidFill>
              </a:rPr>
              <a:t>Dir </a:t>
            </a:r>
            <a:r>
              <a:rPr dirty="0"/>
              <a:t>niemand abnehmen.</a:t>
            </a:r>
          </a:p>
        </p:txBody>
      </p:sp>
      <p:sp>
        <p:nvSpPr>
          <p:cNvPr id="7" name="Textfeld 9"/>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QEAAJwgAAAiNgAAJyUAABAAAAAmAAAACAAAAP//////////MAAAABQAAAAAAAAAAAD//wAAAQAAAP//AAABAA=="/>
              </a:ext>
            </a:extLst>
          </p:cNvSpPr>
          <p:nvPr/>
        </p:nvSpPr>
        <p:spPr>
          <a:xfrm>
            <a:off x="323215" y="5300980"/>
            <a:ext cx="8476615" cy="738505"/>
          </a:xfrm>
          <a:prstGeom prst="rect">
            <a:avLst/>
          </a:prstGeom>
          <a:noFill/>
          <a:ln>
            <a:noFill/>
          </a:ln>
          <a:effectLst/>
        </p:spPr>
        <p:txBody>
          <a:bodyPr vert="horz" wrap="square" lIns="91440" tIns="45720" rIns="91440" bIns="45720" numCol="1" spcCol="215900" anchor="t"/>
          <a:lstStyle/>
          <a:p>
            <a:pPr marL="285750" indent="-285750">
              <a:buFont typeface="Arial" pitchFamily="2" charset="0"/>
              <a:buChar char="•"/>
              <a:defRPr lang="de-de"/>
            </a:pPr>
            <a:r>
              <a:rPr dirty="0"/>
              <a:t>Aber wir wollen dabei helfen, diesen Übergang </a:t>
            </a:r>
            <a:r>
              <a:rPr lang="de-de" sz="2400" dirty="0">
                <a:solidFill>
                  <a:srgbClr val="00B050"/>
                </a:solidFill>
              </a:rPr>
              <a:t>gemeinsam mit Dir </a:t>
            </a:r>
            <a:r>
              <a:rPr dirty="0"/>
              <a:t>erfolgreich zu meistern.</a:t>
            </a:r>
          </a:p>
        </p:txBody>
      </p:sp>
      <p:grpSp>
        <p:nvGrpSpPr>
          <p:cNvPr id="8" name="Gruppe1"/>
          <p:cNvGrpSpPr>
            <a:extLst>
              <a:ext uri="smNativeData">
                <pr:smNativeData xmlns="smNativeData" xmlns:pr="smNativeData" xmlns:p15="http://schemas.microsoft.com/office/powerpoint/2012/main" xmlns:p14="http://schemas.microsoft.com/office/powerpoint/2010/main" xmlns:mc="http://schemas.openxmlformats.org/markup-compatibility/2006" val="SMDATA_6_wvdvYRMAAAAlAAAAAQAAAA8BAAAAkAAAAEgAAACQAAAASAAAAAAAAAAAAAAAAAAAABcAAAAUAAAAAAAAAAAAAAD/fwAA/38AAAAAAAAJAAAABAAAAAABAAEfAAAAVAAAAAAAAAAAAAAAAAAAAAAAAAAAAAAAAAAAAAAAAAAAAAAAAAAAAAAAAAAAAAAAAAAAAAAAAAAAAAAAAAAAAAAAAAAAAAAAAAAAAAAAAAAAAAAAAAAAACEAAAAYAAAAFAAAABQcAAC4AAAAYDYAAC4GAAAQAAAAJgAAAAgAAAD/////AAAAAA=="/>
              </a:ext>
            </a:extLst>
          </p:cNvGrpSpPr>
          <p:nvPr/>
        </p:nvGrpSpPr>
        <p:grpSpPr>
          <a:xfrm>
            <a:off x="4564380" y="116840"/>
            <a:ext cx="4274820" cy="887730"/>
            <a:chOff x="4564380" y="116840"/>
            <a:chExt cx="4274820" cy="887730"/>
          </a:xfrm>
        </p:grpSpPr>
        <p:pic>
          <p:nvPicPr>
            <p:cNvPr id="10" name="Grafik 5"/>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BQcAAC4AAAAGyEAAC4GAAAAAAAAJgAAAAgAAAD//////////zAAAAAUAAAAAAAAAAAA//8AAAEAAAD//wAAAQA="/>
                </a:ext>
              </a:extLst>
            </p:cNvPicPr>
            <p:nvPr/>
          </p:nvPicPr>
          <p:blipFill>
            <a:blip r:embed="rId3"/>
            <a:stretch>
              <a:fillRect/>
            </a:stretch>
          </p:blipFill>
          <p:spPr>
            <a:xfrm>
              <a:off x="4564380" y="116840"/>
              <a:ext cx="817245" cy="887730"/>
            </a:xfrm>
            <a:prstGeom prst="rect">
              <a:avLst/>
            </a:prstGeom>
            <a:noFill/>
            <a:ln>
              <a:noFill/>
            </a:ln>
            <a:effectLst/>
          </p:spPr>
        </p:pic>
        <p:sp>
          <p:nvSpPr>
            <p:cNvPr id="9" name="Rechteck 6"/>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Ih0AAMQBAABgNgAANAQAAAAAAAAmAAAACAAAAP//////////MAAAABQAAAAAAAAAAAD//wAAAQAAAP//AAABAA=="/>
                </a:ext>
              </a:extLst>
            </p:cNvSpPr>
            <p:nvPr/>
          </p:nvSpPr>
          <p:spPr>
            <a:xfrm>
              <a:off x="4735830" y="287020"/>
              <a:ext cx="4103370" cy="396240"/>
            </a:xfrm>
            <a:prstGeom prst="rect">
              <a:avLst/>
            </a:prstGeom>
            <a:noFill/>
            <a:ln>
              <a:noFill/>
            </a:ln>
            <a:effectLst/>
          </p:spPr>
          <p:txBody>
            <a:bodyPr vert="horz" wrap="square" lIns="91440" tIns="45720" rIns="91440" bIns="45720" numCol="1" spcCol="215900" anchor="t"/>
            <a:lstStyle/>
            <a:p>
              <a:pPr marL="0" indent="0" algn="ctr">
                <a:buNone/>
                <a:defRPr lang="de-de" sz="1100" b="1"/>
              </a:pPr>
              <a:r>
                <a:t>Patenschaftsprojekt</a:t>
              </a:r>
            </a:p>
            <a:p>
              <a:pPr marL="0" indent="0" algn="ctr">
                <a:buNone/>
                <a:defRPr lang="de-de" sz="1100" b="1"/>
              </a:pPr>
              <a:r>
                <a:t>„Aus der Schule … in den Beruf“</a:t>
              </a:r>
            </a:p>
          </p:txBody>
        </p:sp>
      </p:grpSp>
      <p:sp>
        <p:nvSpPr>
          <p:cNvPr id="13" name="Textfeld 2">
            <a:extLst>
              <a:ext uri="{FF2B5EF4-FFF2-40B4-BE49-F238E27FC236}">
                <a16:creationId xmlns:a16="http://schemas.microsoft.com/office/drawing/2014/main" id="{0980D4E8-29BC-ABC2-D3B9-B00620BB6AAC}"/>
              </a:ext>
            </a:extLst>
          </p:cNvPr>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EAAAAAAAAAS6zG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6zGAP///wEAAAAAAAAAAAAAAAAAAAAAAAAAAAAAAAAAAAAAAAAAAAAAAAJ/f38A7uzhA8zMzADAwP8Af39/AAAAAAAAAAAAAAAAAAAAAAAAAAAAIQAAABgAAAAUAAAAKRIAAJkMAAA1JQAA0Q8AABAAAAAmAAAACAAAAP//////////MAAAABQAAAAAAAAAAAD//wAAAQAAAP//AAABAA=="/>
              </a:ext>
            </a:extLst>
          </p:cNvSpPr>
          <p:nvPr/>
        </p:nvSpPr>
        <p:spPr>
          <a:xfrm>
            <a:off x="3868991" y="1284605"/>
            <a:ext cx="4930839" cy="523240"/>
          </a:xfrm>
          <a:prstGeom prst="rect">
            <a:avLst/>
          </a:prstGeom>
          <a:solidFill>
            <a:srgbClr val="002060"/>
          </a:solidFill>
          <a:ln>
            <a:noFill/>
          </a:ln>
          <a:effectLst/>
        </p:spPr>
        <p:txBody>
          <a:bodyPr vert="horz" wrap="square" lIns="91440" tIns="45720" rIns="91440" bIns="45720" numCol="1" spcCol="215900" anchor="t"/>
          <a:lstStyle/>
          <a:p>
            <a:pPr algn="ctr">
              <a:defRPr lang="de-de" sz="2800">
                <a:solidFill>
                  <a:schemeClr val="bg1"/>
                </a:solidFill>
              </a:defRPr>
            </a:pPr>
            <a:r>
              <a:rPr lang="de-de" sz="2000" b="1" dirty="0"/>
              <a:t>Unser</a:t>
            </a:r>
            <a:r>
              <a:rPr sz="2000" dirty="0"/>
              <a:t> </a:t>
            </a:r>
            <a:r>
              <a:rPr lang="de-de" sz="2000" b="1" dirty="0"/>
              <a:t>Ziel: </a:t>
            </a:r>
          </a:p>
        </p:txBody>
      </p:sp>
      <p:pic>
        <p:nvPicPr>
          <p:cNvPr id="14" name="Grafik 5">
            <a:extLst>
              <a:ext uri="{FF2B5EF4-FFF2-40B4-BE49-F238E27FC236}">
                <a16:creationId xmlns:a16="http://schemas.microsoft.com/office/drawing/2014/main" id="{021473FB-9867-9988-E864-7D20900F9678}"/>
              </a:ext>
            </a:extLst>
          </p:cNvPr>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G8CAACPBwAA/AsAAKMRAAAQAAAAJgAAAAgAAAD//////////zAAAAAUAAAAAAAAAAAA//8AAAEAAAD//wAAAQA="/>
              </a:ext>
            </a:extLst>
          </p:cNvPicPr>
          <p:nvPr/>
        </p:nvPicPr>
        <p:blipFill>
          <a:blip r:embed="rId4"/>
          <a:stretch>
            <a:fillRect/>
          </a:stretch>
        </p:blipFill>
        <p:spPr>
          <a:xfrm>
            <a:off x="249917" y="266354"/>
            <a:ext cx="1225210" cy="1292860"/>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charRg st="4294967295" end="429496729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advAuto="0"/>
      <p:bldP spid="6" grpId="0" advAuto="0"/>
      <p:bldP spid="7" grpId="0" animBg="1" advAuto="0"/>
    </p:bldLst>
    <p:extLst mod="1">
      <p:ext uri="smNativeData">
        <pr:smNativeData xmlns="smNativeData" xmlns:pr="smNativeData" xmlns:p15="http://schemas.microsoft.com/office/powerpoint/2012/main" xmlns:p14="http://schemas.microsoft.com/office/powerpoint/2010/main" xmlns:mc="http://schemas.openxmlformats.org/markup-compatibility/2006" val="wvdvYQMAAAAFAAAA/////wEAAAABAAAAAAAAAAAAAAAAAAAAAAAAAAkAAAD9////AQAAAAEAAAAAAAAAAAAAAAAAAAAAAAAADQAAAP3///8BAAAAAQAAAAAAAAAAAAAAAAAAAAAAAAA="/>
      </p:ext>
    </p:ext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hteck 3">
            <a:extLst>
              <a:ext uri="{FF2B5EF4-FFF2-40B4-BE49-F238E27FC236}">
                <a16:creationId xmlns:a16="http://schemas.microsoft.com/office/drawing/2014/main" id="{340FD7C8-1396-4873-BFE3-1D067EB29201}"/>
              </a:ext>
            </a:extLst>
          </p:cNvPr>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EAAAAAAAAAxtry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F/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xtryAP///wEAAAAAAAAAAAAAAAAAAAAAAAAAAAAAAAAAAAAAAAAAAAAAAAJ/f38A7uzhA8zMzADAwP8Af39/AAAAAAAAAAAAAAAAAAAAAAAAAAAAIQAAABgAAAAUAAAAbwIAAKMRAABgNgAAryQAABAAAAAmAAAACAAAAP//////////MAAAABQAAAAAAAAAAAD//wAAAQAAAP//AAABAA=="/>
              </a:ext>
            </a:extLst>
          </p:cNvSpPr>
          <p:nvPr/>
        </p:nvSpPr>
        <p:spPr>
          <a:xfrm>
            <a:off x="827348" y="2734858"/>
            <a:ext cx="7749540" cy="2846792"/>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defRPr lang="de-de"/>
            </a:pPr>
            <a:endParaRPr lang="de-DE" dirty="0"/>
          </a:p>
        </p:txBody>
      </p:sp>
      <p:sp>
        <p:nvSpPr>
          <p:cNvPr id="2" name="Foliennummer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8D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7uzhA8zMzADAwP8Af39/AAAAAAAAAAAAAAAAAAAAAAAAAAAAIQAAABgAAAAUAAAAUCgAABonAABwNQAAWSkAABAAAAAmAAAACAAAAAAAAAAAAAAAMAAAABQAAAAAAAAAAAD//wAAAQAAAP//AAABAA=="/>
              </a:ext>
            </a:extLst>
          </p:cNvSpPr>
          <p:nvPr>
            <p:ph type="sldNum" sz="quarter" idx="12"/>
          </p:nvPr>
        </p:nvSpPr>
        <p:spPr/>
        <p:txBody>
          <a:bodyPr/>
          <a:lstStyle/>
          <a:p>
            <a:pPr>
              <a:defRPr lang="de-de"/>
            </a:pPr>
            <a:fld id="{3A079C41-0FD7-526A-99BF-F93FD2F16FAC}" type="slidenum">
              <a:t>16</a:t>
            </a:fld>
            <a:endParaRPr dirty="0"/>
          </a:p>
        </p:txBody>
      </p:sp>
      <p:pic>
        <p:nvPicPr>
          <p:cNvPr id="3" name="Grafik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YGBgY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BcDAACmAgAApAwAALoMAAAQAAAAJgAAAAgAAAD//////////zAAAAAUAAAAAAAAAAAA//8AAAEAAAD//wAAAQA="/>
              </a:ext>
            </a:extLst>
          </p:cNvPicPr>
          <p:nvPr/>
        </p:nvPicPr>
        <p:blipFill>
          <a:blip r:embed="rId2"/>
          <a:stretch>
            <a:fillRect/>
          </a:stretch>
        </p:blipFill>
        <p:spPr>
          <a:xfrm>
            <a:off x="502285" y="430530"/>
            <a:ext cx="1552575" cy="1638300"/>
          </a:xfrm>
          <a:prstGeom prst="rect">
            <a:avLst/>
          </a:prstGeom>
          <a:noFill/>
          <a:ln>
            <a:noFill/>
          </a:ln>
          <a:effectLst/>
        </p:spPr>
      </p:pic>
      <p:sp>
        <p:nvSpPr>
          <p:cNvPr id="4" name="Textfeld 3"/>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EAAAAAAAAAS6zG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6zGAP///wEAAAAAAAAAAAAAAAAAAAAAAAAAAAAAAAAAAAAAAAAAAAAAAAJ/f38A7uzhA8zMzADAwP8Af39/AAAAAAAAAAAAAAAAAAAAAAAAAAAAIQAAABgAAAAUAAAAbAYAAPEOAAAdMAAANxEAABAAAAAmAAAACAAAAP//////////MAAAABQAAAAAAAAAAAD//wAAAQAAAP//AAABAA=="/>
              </a:ext>
            </a:extLst>
          </p:cNvSpPr>
          <p:nvPr/>
        </p:nvSpPr>
        <p:spPr>
          <a:xfrm>
            <a:off x="848360" y="2092325"/>
            <a:ext cx="7728528" cy="369570"/>
          </a:xfrm>
          <a:prstGeom prst="rect">
            <a:avLst/>
          </a:prstGeom>
          <a:solidFill>
            <a:srgbClr val="002060"/>
          </a:solidFill>
          <a:ln>
            <a:noFill/>
          </a:ln>
          <a:effectLst/>
        </p:spPr>
        <p:txBody>
          <a:bodyPr vert="horz" wrap="square" lIns="91440" tIns="45720" rIns="91440" bIns="45720" numCol="1" spcCol="215900" anchor="t"/>
          <a:lstStyle/>
          <a:p>
            <a:pPr>
              <a:defRPr lang="de-de">
                <a:solidFill>
                  <a:srgbClr val="FFFFFF"/>
                </a:solidFill>
              </a:defRPr>
            </a:pPr>
            <a:r>
              <a:rPr dirty="0"/>
              <a:t> </a:t>
            </a:r>
            <a:r>
              <a:rPr sz="2000" dirty="0"/>
              <a:t>Eine gute Berufsausbildung ist wichtig für </a:t>
            </a:r>
            <a:r>
              <a:rPr sz="2400" dirty="0">
                <a:solidFill>
                  <a:srgbClr val="92D050"/>
                </a:solidFill>
              </a:rPr>
              <a:t>Dich</a:t>
            </a:r>
            <a:r>
              <a:rPr sz="2000" dirty="0"/>
              <a:t> weil ...</a:t>
            </a:r>
          </a:p>
        </p:txBody>
      </p:sp>
      <p:grpSp>
        <p:nvGrpSpPr>
          <p:cNvPr id="5" name="Gruppe1"/>
          <p:cNvGrpSpPr>
            <a:extLst>
              <a:ext uri="smNativeData">
                <pr:smNativeData xmlns="smNativeData" xmlns:pr="smNativeData" xmlns:p15="http://schemas.microsoft.com/office/powerpoint/2012/main" xmlns:p14="http://schemas.microsoft.com/office/powerpoint/2010/main" xmlns:mc="http://schemas.openxmlformats.org/markup-compatibility/2006" val="SMDATA_6_wvdvYRMAAAAlAAAAAQAAAA8BAAAAkAAAAEgAAACQAAAASAAAAAAAAAAAAAAAAAAAABcAAAAUAAAAAAAAAAAAAAD/fwAA/38AAAAAAAAJAAAABAAAAIiLi/8fAAAAVAAAAAAAAAAAAAAAAAAAAAAAAAAAAAAAAAAAAAAAAAAAAAAAAAAAAAAAAAAAAAAAAAAAAAAAAAAAAAAAAAAAAAAAAAAAAAAAAAAAAAAAAAAAAAAAAAAAACEAAAAYAAAAFAAAABQcAAC4AAAAYDYAAC4GAAAQAAAAJgAAAAgAAAD/////AAAAAA=="/>
              </a:ext>
            </a:extLst>
          </p:cNvGrpSpPr>
          <p:nvPr/>
        </p:nvGrpSpPr>
        <p:grpSpPr>
          <a:xfrm>
            <a:off x="4564380" y="116840"/>
            <a:ext cx="4274820" cy="887730"/>
            <a:chOff x="4564380" y="116840"/>
            <a:chExt cx="4274820" cy="887730"/>
          </a:xfrm>
        </p:grpSpPr>
        <p:pic>
          <p:nvPicPr>
            <p:cNvPr id="7" name="Grafik 5"/>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CO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BQcAAC4AAAAGyEAAC4GAAAAAAAAJgAAAAgAAAD//////////zAAAAAUAAAAAAAAAAAA//8AAAEAAAD//wAAAQA="/>
                </a:ext>
              </a:extLst>
            </p:cNvPicPr>
            <p:nvPr/>
          </p:nvPicPr>
          <p:blipFill>
            <a:blip r:embed="rId3"/>
            <a:stretch>
              <a:fillRect/>
            </a:stretch>
          </p:blipFill>
          <p:spPr>
            <a:xfrm>
              <a:off x="4564380" y="116840"/>
              <a:ext cx="817245" cy="887730"/>
            </a:xfrm>
            <a:prstGeom prst="rect">
              <a:avLst/>
            </a:prstGeom>
            <a:noFill/>
            <a:ln>
              <a:noFill/>
            </a:ln>
            <a:effectLst/>
          </p:spPr>
        </p:pic>
        <p:sp>
          <p:nvSpPr>
            <p:cNvPr id="6" name="Rechteck 6"/>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BBQRE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Ih0AAMQBAABgNgAANAQAAAAAAAAmAAAACAAAAP//////////MAAAABQAAAAAAAAAAAD//wAAAQAAAP//AAABAA=="/>
                </a:ext>
              </a:extLst>
            </p:cNvSpPr>
            <p:nvPr/>
          </p:nvSpPr>
          <p:spPr>
            <a:xfrm>
              <a:off x="4735830" y="287020"/>
              <a:ext cx="4103370" cy="396240"/>
            </a:xfrm>
            <a:prstGeom prst="rect">
              <a:avLst/>
            </a:prstGeom>
            <a:noFill/>
            <a:ln>
              <a:noFill/>
            </a:ln>
            <a:effectLst/>
          </p:spPr>
          <p:txBody>
            <a:bodyPr vert="horz" wrap="square" lIns="91440" tIns="45720" rIns="91440" bIns="45720" numCol="1" spcCol="215900" anchor="t"/>
            <a:lstStyle/>
            <a:p>
              <a:pPr marL="0" indent="0" algn="ctr">
                <a:buNone/>
                <a:defRPr lang="de-de" sz="1100" b="1"/>
              </a:pPr>
              <a:r>
                <a:rPr dirty="0" err="1"/>
                <a:t>Patenschaftsprojekt</a:t>
              </a:r>
              <a:endParaRPr dirty="0"/>
            </a:p>
            <a:p>
              <a:pPr marL="0" indent="0" algn="ctr">
                <a:buNone/>
                <a:defRPr lang="de-de" sz="1100" b="1"/>
              </a:pPr>
              <a:r>
                <a:rPr dirty="0"/>
                <a:t>„Aus der Schule … in den Beruf“</a:t>
              </a:r>
            </a:p>
          </p:txBody>
        </p:sp>
      </p:grpSp>
      <p:sp>
        <p:nvSpPr>
          <p:cNvPr id="8" name="Textbox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EgAAAA8BAAAAkAAAAEgAAACQAAAASAAAAAAAAAAAAAAAAAAAAAEAAABQAAAAAAAAAAAA4D8AAAAAAADgPwAAAAAAAOA/AAAAAAAA4D8AAAAAAADgPwAAAAAAAOA/AAAAAAAA4D8AAAAAAADgPwAAAAAAAOA/AAAAAAAA4D8CAAAAjAAAAAEAAAAAAAAAAP//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PkDAAD/fwAA/38AAAAAAAAJAAAABAAAAJo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AP///wEAAAAAAAAAAAAAAAAAAAAAAAAAAAAAAAAAAAAAAAAAAAAAAAJ/f38A7uzhA8zMzADAwP8Af39/AAAAAAAAAAAAAAAAAAAAAAAAAAAAIQAAABgAAAAUAAAAnwYAAGwTAACHNAAAoRUAABAAAAAmAAAACAAAAP//////////MAAAABQAAAAAAAAAAAD//wAAAQAAAP//AAABAA=="/>
              </a:ext>
            </a:extLst>
          </p:cNvSpPr>
          <p:nvPr/>
        </p:nvSpPr>
        <p:spPr>
          <a:xfrm>
            <a:off x="833120" y="4197581"/>
            <a:ext cx="7462520" cy="358775"/>
          </a:xfrm>
          <a:prstGeom prst="rect">
            <a:avLst/>
          </a:prstGeom>
          <a:noFill/>
          <a:ln>
            <a:noFill/>
          </a:ln>
          <a:effectLst/>
        </p:spPr>
        <p:txBody>
          <a:bodyPr vert="horz" wrap="square" numCol="1" spcCol="215900" anchor="t"/>
          <a:lstStyle/>
          <a:p>
            <a:pPr marL="285750" indent="-285750">
              <a:buFont typeface="Arial" panose="020B0604020202020204" pitchFamily="34" charset="0"/>
              <a:buChar char="•"/>
              <a:defRPr lang="de-de"/>
            </a:pPr>
            <a:r>
              <a:rPr dirty="0"/>
              <a:t>Du Wissen in Theorie und Praxis in Deinem Wunschberuf erhältst</a:t>
            </a:r>
          </a:p>
        </p:txBody>
      </p:sp>
      <p:sp>
        <p:nvSpPr>
          <p:cNvPr id="9" name="Textbox2"/>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EgAAAA8BAAAAkAAAAEgAAACQAAAASAAAAAAAAAAAAAAAAAAAAAEAAABQAAAAAAAAAAAA4D8AAAAAAADgPwAAAAAAAOA/AAAAAAAA4D8AAAAAAADgPwAAAAAAAOA/AAAAAAAA4D8AAAAAAADgPwAAAAAAAOA/AAAAAAAA4D8CAAAAjAAAAAEAAAAAAAAAAP//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PkDAAD/fwAA/38AAAAAAAAJAAAABAAAALwC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AP///wEAAAAAAAAAAAAAAAAAAAAAAAAAAAAAAAAAAAAAAAAAAAAAAAJ/f38A7uzhA8zMzADAwP8Af39/AAAAAAAAAAAAAAAAAAAAAAAAAAAAIQAAABgAAAAUAAAAnwYAAOkWAACHNAAAKRkAABAAAAAmAAAACAAAAP//////////MAAAABQAAAAAAAAAAAD//wAAAQAAAP//AAABAA=="/>
              </a:ext>
            </a:extLst>
          </p:cNvSpPr>
          <p:nvPr/>
        </p:nvSpPr>
        <p:spPr>
          <a:xfrm>
            <a:off x="849341" y="4711180"/>
            <a:ext cx="7462520" cy="365760"/>
          </a:xfrm>
          <a:prstGeom prst="rect">
            <a:avLst/>
          </a:prstGeom>
          <a:noFill/>
          <a:ln>
            <a:noFill/>
          </a:ln>
          <a:effectLst/>
        </p:spPr>
        <p:txBody>
          <a:bodyPr vert="horz" wrap="square" numCol="1" spcCol="215900" anchor="t"/>
          <a:lstStyle/>
          <a:p>
            <a:pPr marL="285750" indent="-285750">
              <a:buFont typeface="Arial" panose="020B0604020202020204" pitchFamily="34" charset="0"/>
              <a:buChar char="•"/>
              <a:defRPr lang="de-de"/>
            </a:pPr>
            <a:r>
              <a:rPr dirty="0"/>
              <a:t>Du Dein erstes Geld verdienst</a:t>
            </a:r>
          </a:p>
        </p:txBody>
      </p:sp>
      <p:sp>
        <p:nvSpPr>
          <p:cNvPr id="10" name="Textbox3"/>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EgAAAA8BAAAAkAAAAEgAAACQAAAASAAAAAAAAAAAAAAAAAAAAAEAAABQAAAAAAAAAAAA4D8AAAAAAADgPwAAAAAAAOA/AAAAAAAA4D8AAAAAAADgPwAAAAAAAOA/AAAAAAAA4D8AAAAAAADgPwAAAAAAAOA/AAAAAAAA4D8CAAAAjAAAAAEAAAAAAAAAAP//A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PkDAAD/fwAA/38AAAAAAAAJAAAABAAAACs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AP///wEAAAAAAAAAAAAAAAAAAAAAAAAAAAAAAAAAAAAAAAAAAAAAAAJ/f38A7uzhA8zMzADAwP8Af39/AAAAAAAAAAAAAAAAAAAAAAAAAAAAIQAAABgAAAAUAAAAnwYAAHwaAACHNAAAsRwAABAAAAAmAAAACAAAAP//////////MAAAABQAAAAAAAAAAAD//wAAAQAAAP//AAABAA=="/>
              </a:ext>
            </a:extLst>
          </p:cNvSpPr>
          <p:nvPr/>
        </p:nvSpPr>
        <p:spPr>
          <a:xfrm>
            <a:off x="849341" y="3549650"/>
            <a:ext cx="7462520" cy="358775"/>
          </a:xfrm>
          <a:prstGeom prst="rect">
            <a:avLst/>
          </a:prstGeom>
          <a:noFill/>
          <a:ln>
            <a:noFill/>
          </a:ln>
          <a:effectLst/>
        </p:spPr>
        <p:txBody>
          <a:bodyPr vert="horz" wrap="square" numCol="1" spcCol="215900" anchor="t"/>
          <a:lstStyle/>
          <a:p>
            <a:pPr marL="285750" indent="-285750">
              <a:buFont typeface="Arial" panose="020B0604020202020204" pitchFamily="34" charset="0"/>
              <a:buChar char="•"/>
              <a:defRPr lang="de-de"/>
            </a:pPr>
            <a:r>
              <a:rPr dirty="0"/>
              <a:t>Dir Karrierechancen in Deinem Berufsleben offen stehen</a:t>
            </a:r>
          </a:p>
        </p:txBody>
      </p:sp>
      <p:sp>
        <p:nvSpPr>
          <p:cNvPr id="13" name="Textfeld 12">
            <a:extLst>
              <a:ext uri="{FF2B5EF4-FFF2-40B4-BE49-F238E27FC236}">
                <a16:creationId xmlns:a16="http://schemas.microsoft.com/office/drawing/2014/main" id="{D3F58C9F-349E-694F-EA67-F66B5BC49319}"/>
              </a:ext>
            </a:extLst>
          </p:cNvPr>
          <p:cNvSpPr txBox="1"/>
          <p:nvPr/>
        </p:nvSpPr>
        <p:spPr>
          <a:xfrm>
            <a:off x="848360" y="2998470"/>
            <a:ext cx="7598410" cy="369332"/>
          </a:xfrm>
          <a:prstGeom prst="rect">
            <a:avLst/>
          </a:prstGeom>
          <a:noFill/>
        </p:spPr>
        <p:txBody>
          <a:bodyPr wrap="square" rtlCol="0">
            <a:spAutoFit/>
          </a:bodyPr>
          <a:lstStyle/>
          <a:p>
            <a:pPr marL="285750" indent="-285750">
              <a:buFont typeface="Arial" panose="020B0604020202020204" pitchFamily="34" charset="0"/>
              <a:buChar char="•"/>
              <a:defRPr lang="de-de"/>
            </a:pPr>
            <a:r>
              <a:rPr lang="de-DE" dirty="0"/>
              <a:t>Du nur mit einer Ausbildung gute Chancen auf dem Arbeitsmarkt hast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0" grpId="0"/>
      <p:bldP spid="13" grpId="0"/>
    </p:bldLst>
    <p:extLst mod="1">
      <p:ext uri="smNativeData">
        <pr:smNativeData xmlns="smNativeData" xmlns:pr="smNativeData" xmlns:p15="http://schemas.microsoft.com/office/powerpoint/2012/main" xmlns:p14="http://schemas.microsoft.com/office/powerpoint/2010/main" xmlns:mc="http://schemas.openxmlformats.org/markup-compatibility/2006" val="wvdvYQUAAAAFAAAA/f///wEAAAABAAAAAAAAAAAAAAAAAAAAAAAAAAkAAAD9////AQAAAAEAAAAAAAAAAAAAAAAAAAAAAAAADQAAAP3///8BAAAAAQAAAAAAAAAAAAAAAAAAAAAAAAARAAAA/f///wEAAAABAAAAAAAAAAAAAAAAAAAAAAAAABUAAAD9////AQAAAAEAAAAAAAAAAAAAAAAAAAAAAAAA"/>
      </p:ext>
    </p:ext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rafik 1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NACAAAEHgAAkBUAAJEoAAAQAAAAJgAAAAgAAAD//////////zAAAAAUAAAAAAAAAAAA//8AAAEAAAD//wAAAQA="/>
              </a:ext>
            </a:extLst>
          </p:cNvPicPr>
          <p:nvPr/>
        </p:nvPicPr>
        <p:blipFill>
          <a:blip r:embed="rId2"/>
          <a:stretch>
            <a:fillRect/>
          </a:stretch>
        </p:blipFill>
        <p:spPr>
          <a:xfrm>
            <a:off x="457200" y="4879340"/>
            <a:ext cx="3048000" cy="1715135"/>
          </a:xfrm>
          <a:prstGeom prst="rect">
            <a:avLst/>
          </a:prstGeom>
          <a:noFill/>
          <a:ln>
            <a:noFill/>
          </a:ln>
          <a:effectLst/>
        </p:spPr>
      </p:pic>
      <p:sp>
        <p:nvSpPr>
          <p:cNvPr id="3" name="Foliennummer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7uzhA8zMzADAwP8Af39/AAAAAAAAAAAAAAAAAAAAAAAAAAAAIQAAABgAAAAUAAAAUCgAABonAABwNQAAWSkAABAAAAAmAAAACAAAAAAAAAAAAAAAMAAAABQAAAAAAAAAAAD//wAAAQAAAP//AAABAA=="/>
              </a:ext>
            </a:extLst>
          </p:cNvSpPr>
          <p:nvPr>
            <p:ph type="sldNum" sz="quarter" idx="12"/>
          </p:nvPr>
        </p:nvSpPr>
        <p:spPr/>
        <p:txBody>
          <a:bodyPr/>
          <a:lstStyle/>
          <a:p>
            <a:pPr>
              <a:defRPr lang="de-de"/>
            </a:pPr>
            <a:fld id="{3A078693-DDD7-5270-99BF-2B25C8F16F7E}" type="slidenum">
              <a:t>17</a:t>
            </a:fld>
            <a:endParaRPr dirty="0"/>
          </a:p>
        </p:txBody>
      </p:sp>
      <p:pic>
        <p:nvPicPr>
          <p:cNvPr id="4" name="Grafik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LQFAADvBAAAQQ8AAAMPAAAQAAAAJgAAAAgAAAD//////////zAAAAAUAAAAAAAAAAAA//8AAAEAAAD//wAAAQA="/>
              </a:ext>
            </a:extLst>
          </p:cNvPicPr>
          <p:nvPr/>
        </p:nvPicPr>
        <p:blipFill>
          <a:blip r:embed="rId3"/>
          <a:stretch>
            <a:fillRect/>
          </a:stretch>
        </p:blipFill>
        <p:spPr>
          <a:xfrm>
            <a:off x="454545" y="409680"/>
            <a:ext cx="1136650" cy="1199410"/>
          </a:xfrm>
          <a:prstGeom prst="rect">
            <a:avLst/>
          </a:prstGeom>
          <a:noFill/>
          <a:ln>
            <a:noFill/>
          </a:ln>
          <a:effectLst/>
        </p:spPr>
      </p:pic>
      <p:sp>
        <p:nvSpPr>
          <p:cNvPr id="5" name="Textfeld 3"/>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EAAAAAAAAAS6zG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6zGAP///wEAAAAAAAAAAAAAAAAAAAAAAAAAAAAAAAAAAAAAAAAAAAAAAAJ/f38A7uzhA8zMzADAwP8Af39/AAAAAAAAAAAAAAAAAAAAAAAAAAAAIQAAABgAAAAUAAAAdhEAAHYKAAA8LwAAvAwAABAgAAAmAAAACAAAAP//////////MAAAABQAAAAAAAAAAAD//wAAAQAAAP//AAABAA=="/>
              </a:ext>
            </a:extLst>
          </p:cNvSpPr>
          <p:nvPr/>
        </p:nvSpPr>
        <p:spPr>
          <a:xfrm>
            <a:off x="768985" y="1700530"/>
            <a:ext cx="7887970" cy="369570"/>
          </a:xfrm>
          <a:prstGeom prst="rect">
            <a:avLst/>
          </a:prstGeom>
          <a:solidFill>
            <a:srgbClr val="002060"/>
          </a:solidFill>
          <a:ln>
            <a:noFill/>
          </a:ln>
          <a:effectLst/>
        </p:spPr>
        <p:txBody>
          <a:bodyPr vert="horz" wrap="none" lIns="91440" tIns="45720" rIns="91440" bIns="45720" numCol="1" spcCol="215900" anchor="t"/>
          <a:lstStyle/>
          <a:p>
            <a:pPr algn="ctr">
              <a:defRPr lang="de-de"/>
            </a:pPr>
            <a:r>
              <a:rPr lang="de-de" sz="2000" dirty="0">
                <a:solidFill>
                  <a:schemeClr val="bg1"/>
                </a:solidFill>
              </a:rPr>
              <a:t>… und eine gute Berufsausbildung ist der …</a:t>
            </a:r>
          </a:p>
        </p:txBody>
      </p:sp>
      <p:pic>
        <p:nvPicPr>
          <p:cNvPr id="6" name="Grafik 13"/>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GMpAADTEQAAQTUAAF0YAAAQAAAAJgAAAAgAAAD//////////zAAAAAUAAAAAAAAAAAA//8AAAEAAAD//wAAAQA="/>
              </a:ext>
            </a:extLst>
          </p:cNvPicPr>
          <p:nvPr/>
        </p:nvPicPr>
        <p:blipFill>
          <a:blip r:embed="rId4"/>
          <a:stretch>
            <a:fillRect/>
          </a:stretch>
        </p:blipFill>
        <p:spPr>
          <a:xfrm>
            <a:off x="6727825" y="2897505"/>
            <a:ext cx="1929130" cy="1062990"/>
          </a:xfrm>
          <a:prstGeom prst="rect">
            <a:avLst/>
          </a:prstGeom>
          <a:noFill/>
          <a:ln>
            <a:noFill/>
          </a:ln>
          <a:effectLst/>
        </p:spPr>
      </p:pic>
      <p:pic>
        <p:nvPicPr>
          <p:cNvPr id="7" name="Grafik 8"/>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PkZAADODQAAyiAAAJQYAAAQAAAAJgAAAAgAAAD//////////zAAAAAUAAAAAAAAAAAA//8AAAEAAAD//wAAAQA="/>
              </a:ext>
            </a:extLst>
          </p:cNvPicPr>
          <p:nvPr/>
        </p:nvPicPr>
        <p:blipFill>
          <a:blip r:embed="rId5">
            <a:extLst>
              <a:ext uri="{96DAC541-7B7A-43D3-8B79-37D633B846F1}">
                <asvg:svgBlip xmlns:asvg="http://schemas.microsoft.com/office/drawing/2016/SVG/main" r:embed="rId6"/>
              </a:ext>
            </a:extLst>
          </a:blip>
          <a:stretch>
            <a:fillRect/>
          </a:stretch>
        </p:blipFill>
        <p:spPr>
          <a:xfrm>
            <a:off x="4222115" y="2244090"/>
            <a:ext cx="1108075" cy="1751330"/>
          </a:xfrm>
          <a:prstGeom prst="rect">
            <a:avLst/>
          </a:prstGeom>
          <a:noFill/>
          <a:ln>
            <a:noFill/>
          </a:ln>
          <a:effectLst/>
        </p:spPr>
      </p:pic>
      <p:pic>
        <p:nvPicPr>
          <p:cNvPr id="8" name="Grafik 2"/>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PsHAAB2EAAA+RQAAHQdAAAQAAAAJgAAAAgAAAD//////////zAAAAAUAAAAAAAAAAAA//8AAAEAAAD//wAAAQA="/>
              </a:ext>
            </a:extLst>
          </p:cNvPicPr>
          <p:nvPr/>
        </p:nvPicPr>
        <p:blipFill>
          <a:blip r:embed="rId7"/>
          <a:stretch>
            <a:fillRect/>
          </a:stretch>
        </p:blipFill>
        <p:spPr>
          <a:xfrm>
            <a:off x="1297305" y="2675890"/>
            <a:ext cx="2112010" cy="2112010"/>
          </a:xfrm>
          <a:prstGeom prst="rect">
            <a:avLst/>
          </a:prstGeom>
          <a:noFill/>
          <a:ln>
            <a:noFill/>
          </a:ln>
          <a:effectLst/>
        </p:spPr>
      </p:pic>
      <p:pic>
        <p:nvPicPr>
          <p:cNvPr id="9" name="Grafik 10"/>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BgBAAAU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AQmAAB4GwAAlzEAAFMoAAAQAAAAJgAAAAgAAAD//////////zAAAAAUAAAAAAAAAAAA//8AAAEAAAD//wAAAQA="/>
              </a:ext>
            </a:extLst>
          </p:cNvPicPr>
          <p:nvPr/>
        </p:nvPicPr>
        <p:blipFill>
          <a:blip r:embed="rId8"/>
          <a:stretch>
            <a:fillRect/>
          </a:stretch>
        </p:blipFill>
        <p:spPr>
          <a:xfrm>
            <a:off x="6179820" y="4465320"/>
            <a:ext cx="1881505" cy="2089785"/>
          </a:xfrm>
          <a:prstGeom prst="rect">
            <a:avLst/>
          </a:prstGeom>
          <a:noFill/>
          <a:ln>
            <a:noFill/>
          </a:ln>
          <a:effectLst>
            <a:softEdge rad="177800"/>
          </a:effectLst>
        </p:spPr>
      </p:pic>
      <p:grpSp>
        <p:nvGrpSpPr>
          <p:cNvPr id="10" name="Gruppe1"/>
          <p:cNvGrpSpPr>
            <a:extLst>
              <a:ext uri="smNativeData">
                <pr:smNativeData xmlns="smNativeData" xmlns:pr="smNativeData" xmlns:p15="http://schemas.microsoft.com/office/powerpoint/2012/main" xmlns:p14="http://schemas.microsoft.com/office/powerpoint/2010/main" xmlns:mc="http://schemas.openxmlformats.org/markup-compatibility/2006" val="SMDATA_6_wvdvYRMAAAAlAAAAAQAAAA8BAAAAkAAAAEgAAACQAAAASAAAAAAAAAAAAAAAAAAAABcAAAAUAAAAAAAAAAAAAAD/fwAA/38AAAAAAAAJAAAABAAAANjNxv8fAAAAVAAAAAAAAAAAAAAAAAAAAAAAAAAAAAAAAAAAAAAAAAAAAAAAAAAAAAAAAAAAAAAAAAAAAAAAAAAAAAAAAAAAAAAAAAAAAAAAAAAAAAAAAAAAAAAAAAAAACEAAAAYAAAAFAAAABQcAAC4AAAAYDYAAC4GAAAQAAAAJgAAAAgAAAD/////AAAAAA=="/>
              </a:ext>
            </a:extLst>
          </p:cNvGrpSpPr>
          <p:nvPr/>
        </p:nvGrpSpPr>
        <p:grpSpPr>
          <a:xfrm>
            <a:off x="4564380" y="116840"/>
            <a:ext cx="4274820" cy="887730"/>
            <a:chOff x="4564380" y="116840"/>
            <a:chExt cx="4274820" cy="887730"/>
          </a:xfrm>
        </p:grpSpPr>
        <p:pic>
          <p:nvPicPr>
            <p:cNvPr id="12" name="Grafik 5"/>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BQcAAC4AAAAGyEAAC4GAAAAAAAAJgAAAAgAAAD//////////zAAAAAUAAAAAAAAAAAA//8AAAEAAAD//wAAAQA="/>
                </a:ext>
              </a:extLst>
            </p:cNvPicPr>
            <p:nvPr/>
          </p:nvPicPr>
          <p:blipFill>
            <a:blip r:embed="rId9"/>
            <a:stretch>
              <a:fillRect/>
            </a:stretch>
          </p:blipFill>
          <p:spPr>
            <a:xfrm>
              <a:off x="4564380" y="116840"/>
              <a:ext cx="817245" cy="887730"/>
            </a:xfrm>
            <a:prstGeom prst="rect">
              <a:avLst/>
            </a:prstGeom>
            <a:noFill/>
            <a:ln>
              <a:noFill/>
            </a:ln>
            <a:effectLst/>
          </p:spPr>
        </p:pic>
        <p:sp>
          <p:nvSpPr>
            <p:cNvPr id="11" name="Rechteck 6"/>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Ih0AAMQBAABgNgAANAQAAAAAAAAmAAAACAAAAP//////////MAAAABQAAAAAAAAAAAD//wAAAQAAAP//AAABAA=="/>
                </a:ext>
              </a:extLst>
            </p:cNvSpPr>
            <p:nvPr/>
          </p:nvSpPr>
          <p:spPr>
            <a:xfrm>
              <a:off x="4735830" y="287020"/>
              <a:ext cx="4103370" cy="396240"/>
            </a:xfrm>
            <a:prstGeom prst="rect">
              <a:avLst/>
            </a:prstGeom>
            <a:noFill/>
            <a:ln>
              <a:noFill/>
            </a:ln>
            <a:effectLst/>
          </p:spPr>
          <p:txBody>
            <a:bodyPr vert="horz" wrap="square" lIns="91440" tIns="45720" rIns="91440" bIns="45720" numCol="1" spcCol="215900" anchor="t"/>
            <a:lstStyle/>
            <a:p>
              <a:pPr marL="0" indent="0" algn="ctr">
                <a:buNone/>
                <a:defRPr lang="de-de" sz="1100" b="1"/>
              </a:pPr>
              <a:r>
                <a:rPr dirty="0" err="1"/>
                <a:t>Patenschaftsprojekt</a:t>
              </a:r>
              <a:endParaRPr dirty="0"/>
            </a:p>
            <a:p>
              <a:pPr marL="0" indent="0" algn="ctr">
                <a:buNone/>
                <a:defRPr lang="de-de" sz="1100" b="1"/>
              </a:pPr>
              <a:r>
                <a:rPr dirty="0"/>
                <a:t>„Aus der Schule … in den Beruf“</a:t>
              </a:r>
            </a:p>
          </p:txBody>
        </p:sp>
      </p:grpSp>
      <p:sp>
        <p:nvSpPr>
          <p:cNvPr id="13" name="Textfeld 9"/>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bBMAAHwaAADPJAAAwhwAAAAgAAAmAAAACAAAAP//////////MAAAABQAAAAAAAAAAAD//wAAAQAAAP//AAABAA=="/>
              </a:ext>
            </a:extLst>
          </p:cNvSpPr>
          <p:nvPr/>
        </p:nvSpPr>
        <p:spPr>
          <a:xfrm>
            <a:off x="3157220" y="4305300"/>
            <a:ext cx="3997960" cy="369570"/>
          </a:xfrm>
          <a:prstGeom prst="rect">
            <a:avLst/>
          </a:prstGeom>
          <a:noFill/>
          <a:ln>
            <a:noFill/>
          </a:ln>
          <a:effectLst/>
        </p:spPr>
        <p:txBody>
          <a:bodyPr vert="horz" wrap="none" lIns="91440" tIns="45720" rIns="91440" bIns="45720" numCol="1" spcCol="215900" anchor="t"/>
          <a:lstStyle/>
          <a:p>
            <a:pPr>
              <a:defRPr lang="de-de"/>
            </a:pPr>
            <a:r>
              <a:rPr lang="de-de" dirty="0">
                <a:solidFill>
                  <a:srgbClr val="000000"/>
                </a:solidFill>
              </a:rPr>
              <a:t>      </a:t>
            </a:r>
            <a:r>
              <a:rPr lang="de-de" sz="2600" dirty="0">
                <a:solidFill>
                  <a:srgbClr val="000000"/>
                </a:solidFill>
              </a:rPr>
              <a:t> zu Deinen Träumen …</a:t>
            </a:r>
            <a:endParaRPr lang="de-de"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2000" fill="hold"/>
                                        <p:tgtEl>
                                          <p:spTgt spid="7"/>
                                        </p:tgtEl>
                                        <p:attrNameLst>
                                          <p:attrName>ppt_w</p:attrName>
                                        </p:attrNameLst>
                                      </p:cBhvr>
                                      <p:tavLst>
                                        <p:tav tm="0" fmla="#ppt_w*sin(2.5*pi*$)">
                                          <p:val>
                                            <p:fltVal val="0"/>
                                          </p:val>
                                        </p:tav>
                                        <p:tav tm="100000">
                                          <p:val>
                                            <p:fltVal val="1"/>
                                          </p:val>
                                        </p:tav>
                                      </p:tavLst>
                                    </p:anim>
                                    <p:anim calcmode="lin" valueType="num">
                                      <p:cBhvr>
                                        <p:cTn id="28" dur="2000" fill="hold"/>
                                        <p:tgtEl>
                                          <p:spTgt spid="7"/>
                                        </p:tgtEl>
                                        <p:attrNameLst>
                                          <p:attrName>ppt_h</p:attrName>
                                        </p:attrNameLst>
                                      </p:cBhvr>
                                      <p:tavLst>
                                        <p:tav tm="0">
                                          <p:val>
                                            <p:strVal val="#ppt_h"/>
                                          </p:val>
                                        </p:tav>
                                        <p:tav tm="100000">
                                          <p:val>
                                            <p:strVal val="#ppt_h"/>
                                          </p:val>
                                        </p:tav>
                                      </p:tavLst>
                                    </p:anim>
                                    <p:animEffect transition="in" filter="fade">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xEl>
                                              <p:charRg st="4294967295" end="429496729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4" presetClass="emph" presetSubtype="0" fill="hold" grpId="1" nodeType="clickEffect">
                                  <p:stCondLst>
                                    <p:cond delay="0"/>
                                  </p:stCondLst>
                                  <p:childTnLst>
                                    <p:animClr clrSpc="rgb" dir="cw">
                                      <p:cBhvr override="childStyle">
                                        <p:cTn id="37" dur="1900" fill="hold">
                                          <p:stCondLst>
                                            <p:cond delay="100"/>
                                          </p:stCondLst>
                                        </p:cTn>
                                        <p:tgtEl>
                                          <p:spTgt spid="13"/>
                                        </p:tgtEl>
                                        <p:attrNameLst>
                                          <p:attrName>style.color</p:attrName>
                                        </p:attrNameLst>
                                      </p:cBhvr>
                                      <p:to>
                                        <a:schemeClr val="accent2"/>
                                      </p:to>
                                    </p:animClr>
                                    <p:animClr clrSpc="rgb" dir="cw">
                                      <p:cBhvr>
                                        <p:cTn id="38" dur="1900" fill="hold">
                                          <p:stCondLst>
                                            <p:cond delay="100"/>
                                          </p:stCondLst>
                                        </p:cTn>
                                        <p:tgtEl>
                                          <p:spTgt spid="13"/>
                                        </p:tgtEl>
                                        <p:attrNameLst>
                                          <p:attrName>fillcolor</p:attrName>
                                        </p:attrNameLst>
                                      </p:cBhvr>
                                      <p:to>
                                        <a:schemeClr val="accent2"/>
                                      </p:to>
                                    </p:animClr>
                                    <p:set>
                                      <p:cBhvr>
                                        <p:cTn id="39" dur="1900" fill="hold">
                                          <p:stCondLst>
                                            <p:cond delay="100"/>
                                          </p:stCondLst>
                                        </p:cTn>
                                        <p:tgtEl>
                                          <p:spTgt spid="13"/>
                                        </p:tgtEl>
                                        <p:attrNameLst>
                                          <p:attrName>fill.type</p:attrName>
                                        </p:attrNameLst>
                                      </p:cBhvr>
                                      <p:to>
                                        <p:strVal val="solid"/>
                                      </p:to>
                                    </p:set>
                                    <p:set>
                                      <p:cBhvr>
                                        <p:cTn id="40" dur="1900" fill="hold">
                                          <p:stCondLst>
                                            <p:cond delay="100"/>
                                          </p:stCondLst>
                                        </p:cTn>
                                        <p:tgtEl>
                                          <p:spTgt spid="13"/>
                                        </p:tgtEl>
                                        <p:attrNameLst>
                                          <p:attrName>fill.on</p:attrName>
                                        </p:attrNameLst>
                                      </p:cBhvr>
                                      <p:to>
                                        <p:strVal val="true"/>
                                      </p:to>
                                    </p:set>
                                    <p:animScale>
                                      <p:cBhvr>
                                        <p:cTn id="41" dur="200" fill="hold">
                                          <p:stCondLst>
                                            <p:cond delay="0"/>
                                          </p:stCondLst>
                                        </p:cTn>
                                        <p:tgtEl>
                                          <p:spTgt spid="13"/>
                                        </p:tgtEl>
                                      </p:cBhvr>
                                      <p:from x="100000" y="100000"/>
                                      <p:to x="100000" y="5000"/>
                                    </p:animScale>
                                    <p:animScale>
                                      <p:cBhvr>
                                        <p:cTn id="42" dur="200" fill="hold">
                                          <p:stCondLst>
                                            <p:cond delay="200"/>
                                          </p:stCondLst>
                                        </p:cTn>
                                        <p:tgtEl>
                                          <p:spTgt spid="13"/>
                                        </p:tgtEl>
                                      </p:cBhvr>
                                      <p:from x="100000" y="5000"/>
                                      <p:to x="120000" y="150000"/>
                                    </p:animScale>
                                    <p:animScale>
                                      <p:cBhvr>
                                        <p:cTn id="43" dur="600" fill="hold">
                                          <p:stCondLst>
                                            <p:cond delay="1400"/>
                                          </p:stCondLst>
                                        </p:cTn>
                                        <p:tgtEl>
                                          <p:spTgt spid="13"/>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6" grpId="0" animBg="1" advAuto="0"/>
      <p:bldP spid="7" grpId="0" animBg="1" advAuto="0"/>
      <p:bldP spid="7" grpId="1" animBg="1" advAuto="0"/>
      <p:bldP spid="8" grpId="0" animBg="1" advAuto="0"/>
      <p:bldP spid="9" grpId="0" animBg="1" advAuto="0"/>
      <p:bldP spid="13" grpId="0"/>
      <p:bldP spid="13" grpId="1"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wvdvYQgAAAAFAAAA/f///wEAAAABAAAAAAAAAAAAAAAAAAAAAAAAAAkAAAD9////AQAAAAEAAAAAAAAAAAAAAAAAAAAAAAAADQAAAP3///8BAAAAAQAAAAAAAAAAAAAAAAAAAAAAAAARAAAA/f///wEAAAABAAAAAAAAAAAAAAAAAAAAAAAAABUAAAD9////AQAAAAEAAAAAAAAAAAAAAAAAAAAAAAAAGQAAAP3///8BAAAALQAAAAAAAAAAAAAAAAAAAAAAAAAgAAAA/////wEAAAABAAAAAAAAAAAAAAAAAAAAAAAAACQAAAD9////AwAAAA4AAAAAAAAAAAAAAAAAAAYAAAAA"/>
      </p:ext>
    </p:ext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EAAAAAAAAAxtry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xtryAP///wEAAAAAAAAAAAAAAAAAAAAAAAAAAAAAAAAAAAAAAAAAAAAAAAJ/f38A7uzhA8zMzADAwP8Af39/AAAAAAAAAAAAAAAAAAAAAAAAAAAAIQAAABgAAAAUAAAAAAAAANX///8gPQAAMCoAABAAAAAmAAAACAAAAAGAAAB/AAAAMAAAABQAAAAAAAAAAAD//wAAAQAAAP//AAABAA=="/>
              </a:ext>
            </a:extLst>
          </p:cNvSpPr>
          <p:nvPr>
            <p:ph type="body" idx="1"/>
          </p:nvPr>
        </p:nvSpPr>
        <p:spPr>
          <a:xfrm>
            <a:off x="0" y="-27305"/>
            <a:ext cx="9936480" cy="6885305"/>
          </a:xfrm>
          <a:solidFill>
            <a:srgbClr val="C6DAF2"/>
          </a:solidFill>
        </p:spPr>
        <p:txBody>
          <a:bodyPr/>
          <a:lstStyle/>
          <a:p>
            <a:pPr marL="0" indent="0" algn="ctr">
              <a:buNone/>
              <a:defRPr lang="de-de"/>
            </a:pPr>
            <a:r>
              <a:rPr dirty="0"/>
              <a:t> </a:t>
            </a:r>
          </a:p>
          <a:p>
            <a:pPr marL="0" indent="0" algn="ctr">
              <a:buNone/>
              <a:defRPr lang="de-de"/>
            </a:pPr>
            <a:endParaRPr lang="de-de" sz="2800" b="1" dirty="0"/>
          </a:p>
          <a:p>
            <a:pPr marL="0" indent="0" algn="ctr">
              <a:buNone/>
              <a:defRPr lang="de-de" sz="1600">
                <a:latin typeface="Arial" pitchFamily="2" charset="0"/>
                <a:ea typeface="Calibri" pitchFamily="2" charset="0"/>
                <a:cs typeface="Arial" pitchFamily="2" charset="0"/>
              </a:defRPr>
            </a:pPr>
            <a:endParaRPr lang="de-de" sz="2800" b="1" dirty="0"/>
          </a:p>
          <a:p>
            <a:pPr marL="0" indent="0" algn="ctr">
              <a:buNone/>
              <a:defRPr lang="de-de"/>
            </a:pPr>
            <a:endParaRPr lang="de-de" sz="1800" dirty="0"/>
          </a:p>
          <a:p>
            <a:pPr marL="0" indent="0" algn="r">
              <a:buNone/>
              <a:defRPr lang="de-de"/>
            </a:pPr>
            <a:endParaRPr lang="de-de" sz="1800" dirty="0"/>
          </a:p>
        </p:txBody>
      </p:sp>
      <p:pic>
        <p:nvPicPr>
          <p:cNvPr id="3" name="Picture 9" descr="verantwortlich-leben"/>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DAvAADfIgAAlzsAAN0mAAAQAAAAJgAAAAgAAAD//////////zAAAAAUAAAAAAAAAAAA//8AAAEAAAD//wAAAQA="/>
              </a:ext>
            </a:extLst>
          </p:cNvPicPr>
          <p:nvPr/>
        </p:nvPicPr>
        <p:blipFill>
          <a:blip r:embed="rId3"/>
          <a:stretch>
            <a:fillRect/>
          </a:stretch>
        </p:blipFill>
        <p:spPr>
          <a:xfrm>
            <a:off x="6939915" y="5701233"/>
            <a:ext cx="2016125" cy="648970"/>
          </a:xfrm>
          <a:prstGeom prst="rect">
            <a:avLst/>
          </a:prstGeom>
          <a:noFill/>
          <a:ln>
            <a:noFill/>
          </a:ln>
          <a:effectLst/>
        </p:spPr>
      </p:pic>
      <p:sp>
        <p:nvSpPr>
          <p:cNvPr id="4" name="Foliennummernplatzhalter 4"/>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Chw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UCgAABonAABwNQAAWSkAABAAAAAmAAAACAAAAP//////////MAAAABQAAAAAAAAAAAD//wAAAQAAAP//AAABAA=="/>
              </a:ext>
            </a:extLst>
          </p:cNvSpPr>
          <p:nvPr/>
        </p:nvSpPr>
        <p:spPr>
          <a:xfrm>
            <a:off x="6553200" y="6356350"/>
            <a:ext cx="2133600" cy="365125"/>
          </a:xfrm>
          <a:prstGeom prst="rect">
            <a:avLst/>
          </a:prstGeom>
          <a:noFill/>
          <a:ln>
            <a:noFill/>
          </a:ln>
          <a:effectLst/>
        </p:spPr>
        <p:txBody>
          <a:bodyPr vert="horz" wrap="square" lIns="91440" tIns="45720" rIns="91440" bIns="45720" numCol="1" spcCol="215900" anchor="ctr"/>
          <a:lstStyle/>
          <a:p>
            <a:pPr algn="r">
              <a:spcBef>
                <a:spcPts val="0"/>
              </a:spcBef>
              <a:spcAft>
                <a:spcPts val="0"/>
              </a:spcAft>
              <a:defRPr lang="de-de"/>
            </a:pPr>
            <a:fld id="{3A07E271-3FD7-5214-99BF-C941ACF16F9C}" type="slidenum">
              <a:rPr lang="de-de" sz="1200">
                <a:solidFill>
                  <a:srgbClr val="8C8C8C"/>
                </a:solidFill>
                <a:latin typeface="Calibri" pitchFamily="2" charset="0"/>
                <a:ea typeface="Arial" pitchFamily="2" charset="0"/>
                <a:cs typeface="Calibri" pitchFamily="2" charset="0"/>
              </a:rPr>
              <a:t>18</a:t>
            </a:fld>
            <a:endParaRPr lang="de-de" sz="1200">
              <a:solidFill>
                <a:srgbClr val="8C8C8C"/>
              </a:solidFill>
              <a:latin typeface="Calibri" pitchFamily="2" charset="0"/>
              <a:ea typeface="Arial" pitchFamily="2" charset="0"/>
              <a:cs typeface="Calibri" pitchFamily="2" charset="0"/>
            </a:endParaRPr>
          </a:p>
        </p:txBody>
      </p:sp>
      <p:pic>
        <p:nvPicPr>
          <p:cNvPr id="5" name="Grafik 2"/>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GgGAADOAQAArw0AALYJAAAQAAAAJgAAAAgAAAD//////////zAAAAAUAAAAAAAAAAAA//8AAAEAAAD//wAAAQA="/>
              </a:ext>
            </a:extLst>
          </p:cNvPicPr>
          <p:nvPr/>
        </p:nvPicPr>
        <p:blipFill>
          <a:blip r:embed="rId4"/>
          <a:stretch>
            <a:fillRect/>
          </a:stretch>
        </p:blipFill>
        <p:spPr>
          <a:xfrm>
            <a:off x="1041400" y="293370"/>
            <a:ext cx="1183005" cy="1285240"/>
          </a:xfrm>
          <a:prstGeom prst="rect">
            <a:avLst/>
          </a:prstGeom>
          <a:noFill/>
          <a:ln>
            <a:noFill/>
          </a:ln>
          <a:effectLst/>
        </p:spPr>
      </p:pic>
      <p:sp>
        <p:nvSpPr>
          <p:cNvPr id="6" name="Textfeld 4"/>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E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gQYAADAVAADYJgAA1hcAABAAAAAmAAAACAAAAP//////////MAAAABQAAAAAAAAAAAD//wAAAQAAAP//AAABAA=="/>
              </a:ext>
            </a:extLst>
          </p:cNvSpPr>
          <p:nvPr/>
        </p:nvSpPr>
        <p:spPr>
          <a:xfrm>
            <a:off x="1041400" y="4157244"/>
            <a:ext cx="5238115" cy="445770"/>
          </a:xfrm>
          <a:prstGeom prst="rect">
            <a:avLst/>
          </a:prstGeom>
          <a:solidFill>
            <a:srgbClr val="002060"/>
          </a:solidFill>
          <a:ln>
            <a:noFill/>
          </a:ln>
          <a:effectLst/>
        </p:spPr>
        <p:txBody>
          <a:bodyPr vert="horz" wrap="square" lIns="91440" tIns="45720" rIns="91440" bIns="45720" numCol="1" spcCol="215900" anchor="t"/>
          <a:lstStyle/>
          <a:p>
            <a:pPr>
              <a:defRPr lang="de-de">
                <a:solidFill>
                  <a:srgbClr val="FFFFFF"/>
                </a:solidFill>
              </a:defRPr>
            </a:pPr>
            <a:r>
              <a:rPr lang="de-de" sz="2000" dirty="0"/>
              <a:t>Wie kann ich mich anmelden ?</a:t>
            </a:r>
          </a:p>
        </p:txBody>
      </p:sp>
      <p:sp>
        <p:nvSpPr>
          <p:cNvPr id="7" name="Textfeld 7"/>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E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LgYAABQaAABLNgAAoh0AABAAAAAmAAAACAAAAP//////////MAAAABQAAAAAAAAAAAD//wAAAQAAAP//AAABAA=="/>
              </a:ext>
            </a:extLst>
          </p:cNvSpPr>
          <p:nvPr/>
        </p:nvSpPr>
        <p:spPr>
          <a:xfrm>
            <a:off x="984250" y="4904511"/>
            <a:ext cx="7821295" cy="577850"/>
          </a:xfrm>
          <a:prstGeom prst="rect">
            <a:avLst/>
          </a:prstGeom>
          <a:solidFill>
            <a:srgbClr val="002060"/>
          </a:solidFill>
          <a:ln>
            <a:noFill/>
          </a:ln>
          <a:effectLst/>
        </p:spPr>
        <p:txBody>
          <a:bodyPr vert="horz" wrap="square" lIns="91440" tIns="45720" rIns="91440" bIns="45720" numCol="1" spcCol="215900" anchor="t"/>
          <a:lstStyle/>
          <a:p>
            <a:pPr>
              <a:lnSpc>
                <a:spcPct val="150000"/>
              </a:lnSpc>
              <a:defRPr lang="de-de">
                <a:solidFill>
                  <a:srgbClr val="FFFFFF"/>
                </a:solidFill>
              </a:defRPr>
            </a:pPr>
            <a:r>
              <a:rPr lang="de-de" sz="2000" dirty="0"/>
              <a:t>         … ganz einfach, über die Schulsozialarbeit, bei </a:t>
            </a:r>
            <a:r>
              <a:rPr lang="de-de" sz="2400" i="1" dirty="0"/>
              <a:t>H</a:t>
            </a:r>
            <a:r>
              <a:rPr lang="de-de" sz="2000" i="1" dirty="0"/>
              <a:t>errn </a:t>
            </a:r>
            <a:r>
              <a:rPr lang="de-de" sz="2400" i="1" dirty="0"/>
              <a:t>Donat</a:t>
            </a:r>
          </a:p>
        </p:txBody>
      </p:sp>
      <p:sp>
        <p:nvSpPr>
          <p:cNvPr id="8" name="Textbox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EgAAAE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NQIAAD/fwAA/38AAAAAAAAJAAAABAAAAHNoaX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uicAADsBAACXOwAA6wsAABAgAAAmAAAACAAAAP//////////MAAAABQAAAAAAAAAAAD//wAAAQAAAP//AAABAA=="/>
              </a:ext>
            </a:extLst>
          </p:cNvSpPr>
          <p:nvPr/>
        </p:nvSpPr>
        <p:spPr>
          <a:xfrm>
            <a:off x="6005512" y="-25036"/>
            <a:ext cx="3228975" cy="1737360"/>
          </a:xfrm>
          <a:prstGeom prst="rect">
            <a:avLst/>
          </a:prstGeom>
          <a:noFill/>
          <a:ln>
            <a:noFill/>
          </a:ln>
          <a:effectLst/>
        </p:spPr>
        <p:txBody>
          <a:bodyPr vert="horz" wrap="square" numCol="1" spcCol="215900" anchor="t"/>
          <a:lstStyle/>
          <a:p>
            <a:pPr marL="0" indent="0" algn="ctr">
              <a:buNone/>
              <a:defRPr lang="de-de" sz="1200" b="1"/>
            </a:pPr>
            <a:r>
              <a:rPr dirty="0"/>
              <a:t>       	</a:t>
            </a:r>
          </a:p>
          <a:p>
            <a:pPr marL="0" indent="0" algn="ctr">
              <a:buNone/>
              <a:defRPr lang="de-de" sz="1200" b="1"/>
            </a:pPr>
            <a:r>
              <a:rPr dirty="0"/>
              <a:t>„</a:t>
            </a:r>
            <a:r>
              <a:rPr lang="de-de" i="1" dirty="0"/>
              <a:t>Aus der Schule … in den Beruf“</a:t>
            </a:r>
          </a:p>
          <a:p>
            <a:pPr marL="0" indent="0" algn="ctr">
              <a:buNone/>
              <a:defRPr lang="de-de"/>
            </a:pPr>
            <a:endParaRPr lang="de-de" sz="2000" b="1" dirty="0"/>
          </a:p>
          <a:p>
            <a:pPr marL="0" indent="0" algn="ctr">
              <a:buNone/>
              <a:defRPr lang="de-de"/>
            </a:pPr>
            <a:r>
              <a:rPr lang="de-de" sz="1600" dirty="0"/>
              <a:t>Das Betreuungsprojekt der Kolpingfamilie Worms</a:t>
            </a:r>
          </a:p>
          <a:p>
            <a:pPr marL="0" indent="0" algn="ctr">
              <a:buNone/>
              <a:defRPr lang="de-de"/>
            </a:pPr>
            <a:r>
              <a:rPr lang="de-de" sz="1600" dirty="0"/>
              <a:t>für Schüler der BF1 an der Karl-Hofmann-Schule</a:t>
            </a:r>
          </a:p>
        </p:txBody>
      </p:sp>
      <p:sp>
        <p:nvSpPr>
          <p:cNvPr id="9" name="Textbox2"/>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EgAAAE8BAAAAkAAAAEgAAACQAAAASAAAAAAAAAAAAAAAAAAAAAEAAABQAAAAAAAAAAAA4D8AAAAAAADgPwAAAAAAAOA/AAAAAAAA4D8AAAAAAADgPwAAAAAAAOA/AAAAAAAA4D8AAAAAAADgPwAAAAAAAOA/AAAAAAAA4D8CAAAAjAAAAAE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BAHAAD/fwAA/38AAAAAAAAJAAAABAAAAHNoaX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nwYAAM0MAADYJgAAbRIAABAgAAAmAAAACAAAAP//////////MAAAABQAAAAAAAAAAAD//wAAAQAAAP//AAABAA=="/>
              </a:ext>
            </a:extLst>
          </p:cNvSpPr>
          <p:nvPr/>
        </p:nvSpPr>
        <p:spPr>
          <a:xfrm>
            <a:off x="1076325" y="1563472"/>
            <a:ext cx="5238115" cy="914400"/>
          </a:xfrm>
          <a:prstGeom prst="rect">
            <a:avLst/>
          </a:prstGeom>
          <a:solidFill>
            <a:srgbClr val="002060"/>
          </a:solidFill>
          <a:ln>
            <a:noFill/>
          </a:ln>
          <a:effectLst/>
        </p:spPr>
        <p:txBody>
          <a:bodyPr vert="horz" wrap="square" numCol="1" spcCol="215900" anchor="t"/>
          <a:lstStyle/>
          <a:p>
            <a:pPr>
              <a:defRPr lang="de-de">
                <a:solidFill>
                  <a:srgbClr val="FFFFFF"/>
                </a:solidFill>
              </a:defRPr>
            </a:pPr>
            <a:r>
              <a:rPr sz="2000" dirty="0"/>
              <a:t>Wenn Du clever bist, machst </a:t>
            </a:r>
            <a:r>
              <a:rPr sz="2000" dirty="0">
                <a:solidFill>
                  <a:srgbClr val="92D050"/>
                </a:solidFill>
              </a:rPr>
              <a:t>Du</a:t>
            </a:r>
            <a:r>
              <a:rPr sz="2000" dirty="0"/>
              <a:t> mit </a:t>
            </a:r>
            <a:r>
              <a:rPr lang="de-DE" sz="2000" dirty="0"/>
              <a:t>…</a:t>
            </a:r>
            <a:endParaRPr sz="2000" dirty="0"/>
          </a:p>
          <a:p>
            <a:pPr>
              <a:defRPr lang="de-de">
                <a:solidFill>
                  <a:srgbClr val="FFFFFF"/>
                </a:solidFill>
              </a:defRPr>
            </a:pPr>
            <a:endParaRPr dirty="0"/>
          </a:p>
          <a:p>
            <a:pPr>
              <a:defRPr lang="de-de">
                <a:solidFill>
                  <a:srgbClr val="FFFFFF"/>
                </a:solidFill>
              </a:defRPr>
            </a:pPr>
            <a:r>
              <a:rPr sz="2000" dirty="0"/>
              <a:t>Es geht schließlich um </a:t>
            </a:r>
            <a:r>
              <a:rPr sz="2000" dirty="0">
                <a:solidFill>
                  <a:srgbClr val="92D050"/>
                </a:solidFill>
              </a:rPr>
              <a:t>Dich</a:t>
            </a:r>
            <a:r>
              <a:rPr sz="2000" dirty="0"/>
              <a:t> und </a:t>
            </a:r>
            <a:r>
              <a:rPr sz="2000" dirty="0">
                <a:solidFill>
                  <a:srgbClr val="92D050"/>
                </a:solidFill>
              </a:rPr>
              <a:t>Deinen</a:t>
            </a:r>
            <a:r>
              <a:rPr sz="2000" dirty="0"/>
              <a:t> Job!</a:t>
            </a:r>
          </a:p>
        </p:txBody>
      </p:sp>
      <p:grpSp>
        <p:nvGrpSpPr>
          <p:cNvPr id="18" name="Gruppieren 17">
            <a:extLst>
              <a:ext uri="{FF2B5EF4-FFF2-40B4-BE49-F238E27FC236}">
                <a16:creationId xmlns:a16="http://schemas.microsoft.com/office/drawing/2014/main" id="{2D3F3A85-670D-6D44-020E-0590B86C0451}"/>
              </a:ext>
            </a:extLst>
          </p:cNvPr>
          <p:cNvGrpSpPr/>
          <p:nvPr/>
        </p:nvGrpSpPr>
        <p:grpSpPr>
          <a:xfrm>
            <a:off x="1076325" y="2101249"/>
            <a:ext cx="7229324" cy="1829768"/>
            <a:chOff x="1076325" y="2101249"/>
            <a:chExt cx="7229324" cy="1829768"/>
          </a:xfrm>
        </p:grpSpPr>
        <p:sp>
          <p:nvSpPr>
            <p:cNvPr id="11" name="Textfeld 10">
              <a:extLst>
                <a:ext uri="{FF2B5EF4-FFF2-40B4-BE49-F238E27FC236}">
                  <a16:creationId xmlns:a16="http://schemas.microsoft.com/office/drawing/2014/main" id="{1A6CB167-1D93-C482-0D59-05DBCD4CC868}"/>
                </a:ext>
              </a:extLst>
            </p:cNvPr>
            <p:cNvSpPr txBox="1"/>
            <p:nvPr/>
          </p:nvSpPr>
          <p:spPr>
            <a:xfrm>
              <a:off x="1076325" y="2779368"/>
              <a:ext cx="5203190" cy="400110"/>
            </a:xfrm>
            <a:prstGeom prst="rect">
              <a:avLst/>
            </a:prstGeom>
            <a:solidFill>
              <a:srgbClr val="002060"/>
            </a:solidFill>
          </p:spPr>
          <p:txBody>
            <a:bodyPr wrap="square" rtlCol="0">
              <a:spAutoFit/>
            </a:bodyPr>
            <a:lstStyle/>
            <a:p>
              <a:pPr algn="ctr"/>
              <a:r>
                <a:rPr lang="de-DE" sz="2000" dirty="0">
                  <a:solidFill>
                    <a:schemeClr val="bg1"/>
                  </a:solidFill>
                </a:rPr>
                <a:t>…denn die Zeit läuft ….</a:t>
              </a:r>
            </a:p>
          </p:txBody>
        </p:sp>
        <p:pic>
          <p:nvPicPr>
            <p:cNvPr id="16" name="Grafik 15">
              <a:extLst>
                <a:ext uri="{FF2B5EF4-FFF2-40B4-BE49-F238E27FC236}">
                  <a16:creationId xmlns:a16="http://schemas.microsoft.com/office/drawing/2014/main" id="{04B281CF-32E0-9BE7-3C3C-66A1C235CB96}"/>
                </a:ext>
              </a:extLst>
            </p:cNvPr>
            <p:cNvPicPr>
              <a:picLocks noChangeAspect="1"/>
            </p:cNvPicPr>
            <p:nvPr/>
          </p:nvPicPr>
          <p:blipFill>
            <a:blip r:embed="rId5"/>
            <a:stretch>
              <a:fillRect/>
            </a:stretch>
          </p:blipFill>
          <p:spPr>
            <a:xfrm>
              <a:off x="6475881" y="2101249"/>
              <a:ext cx="1829768" cy="1829768"/>
            </a:xfrm>
            <a:prstGeom prst="rect">
              <a:avLst/>
            </a:prstGeom>
          </p:spPr>
        </p:pic>
      </p:grpSp>
      <p:sp>
        <p:nvSpPr>
          <p:cNvPr id="17" name="Rechteck 16">
            <a:extLst>
              <a:ext uri="{FF2B5EF4-FFF2-40B4-BE49-F238E27FC236}">
                <a16:creationId xmlns:a16="http://schemas.microsoft.com/office/drawing/2014/main" id="{1841F13B-D4A3-9908-0D09-6D464B74DCEF}"/>
              </a:ext>
            </a:extLst>
          </p:cNvPr>
          <p:cNvSpPr/>
          <p:nvPr/>
        </p:nvSpPr>
        <p:spPr>
          <a:xfrm>
            <a:off x="7301079" y="3746715"/>
            <a:ext cx="1004570" cy="344741"/>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extLst mod="1">
      <p:ext uri="smNativeData">
        <pr:smNativeData xmlns="smNativeData" xmlns:pr="smNativeData" xmlns:p15="http://schemas.microsoft.com/office/powerpoint/2012/main" xmlns:p14="http://schemas.microsoft.com/office/powerpoint/2010/main" xmlns:mc="http://schemas.openxmlformats.org/markup-compatibility/2006" val="wvdvYQYAAAAFAAAA/v///wEAAAABAAAAAAAAAAAAAAAAAAAAAAAAAAgAAAD/////AQAAAAEAAAAAAAAAAAAAAAAAAAAAAAAADAAAAP7///8BAAAAAQAAAAAAAAAAAAAAAAAAAAAAAAAPAAAA/////wEAAAABAAAAAAAAAAAAAAAAAAAAAAAAABMAAAD+////AQAAAAEAAAAAAAAAAAAAAAAAAAAAAAAAFgAAAP////8BAAAAAQAAAAAAAAAAAAAAAAAAAAAAAAA="/>
      </p:ext>
    </p:ext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hteck 15"/>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EAAAAAAAAA3Ofx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3OfxAP///wEAAAAAAAAAAAAAAAAAAAAAAAAAAAAAAAAAAAAAAAAAAAAAAAJ/f38A7uzhA8zMzADAwP8Af39/AAAAAAAAAAAAAAAAAAAAAAAAAAAAIQAAABgAAAAUAAAA8w0AADwLAAB8NgAAJScAABAAAAAmAAAACAAAAP//////////MAAAABQAAAAAAAAAAAD//wAAAQAAAP//AAABAA=="/>
              </a:ext>
            </a:extLst>
          </p:cNvSpPr>
          <p:nvPr/>
        </p:nvSpPr>
        <p:spPr>
          <a:xfrm>
            <a:off x="2267585" y="1826260"/>
            <a:ext cx="6589395" cy="4537075"/>
          </a:xfrm>
          <a:prstGeom prst="rect">
            <a:avLst/>
          </a:prstGeom>
          <a:solidFill>
            <a:schemeClr val="accent1">
              <a:lumMod val="40000"/>
              <a:lumOff val="60000"/>
            </a:schemeClr>
          </a:solidFill>
          <a:ln>
            <a:noFill/>
          </a:ln>
          <a:effectLst/>
        </p:spPr>
        <p:txBody>
          <a:bodyPr vert="horz" wrap="square" lIns="91440" tIns="45720" rIns="91440" bIns="45720" numCol="1" spcCol="215900" anchor="ctr"/>
          <a:lstStyle/>
          <a:p>
            <a:pPr algn="ctr">
              <a:defRPr lang="de-de">
                <a:solidFill>
                  <a:srgbClr val="FFFFFF"/>
                </a:solidFill>
                <a:latin typeface="Calibri" pitchFamily="2" charset="0"/>
                <a:ea typeface="Arial" pitchFamily="2" charset="0"/>
                <a:cs typeface="Arial" pitchFamily="2" charset="0"/>
              </a:defRPr>
            </a:pPr>
            <a:endParaRPr/>
          </a:p>
        </p:txBody>
      </p:sp>
      <p:sp>
        <p:nvSpPr>
          <p:cNvPr id="3" name="Foliennummer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7uzhA8zMzADAwP8Af39/AAAAAAAAAAAAAAAAAAAAAAAAAAAAIQAAABgAAAAUAAAAUCgAABonAABwNQAAWSkAABAAAAAmAAAACAAAAAAAAAAAAAAAMAAAABQAAAAAAAAAAAD//wAAAQAAAP//AAABAA=="/>
              </a:ext>
            </a:extLst>
          </p:cNvSpPr>
          <p:nvPr>
            <p:ph type="sldNum" sz="quarter" idx="12"/>
          </p:nvPr>
        </p:nvSpPr>
        <p:spPr/>
        <p:txBody>
          <a:bodyPr/>
          <a:lstStyle/>
          <a:p>
            <a:pPr>
              <a:defRPr lang="de-de"/>
            </a:pPr>
            <a:fld id="{3A07FF3A-74D7-5209-99BF-825CB1F16FD7}" type="slidenum">
              <a:t>2</a:t>
            </a:fld>
            <a:endParaRPr/>
          </a:p>
        </p:txBody>
      </p:sp>
      <p:pic>
        <p:nvPicPr>
          <p:cNvPr id="4" name="Grafik 5"/>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FMCAABlCQAAYA0AABUZAAAQAAAAJgAAAAgAAAD//////////zAAAAAUAAAAAAAAAAAA//8AAAEAAAD//wAAAQA="/>
              </a:ext>
            </a:extLst>
          </p:cNvPicPr>
          <p:nvPr/>
        </p:nvPicPr>
        <p:blipFill>
          <a:blip r:embed="rId2"/>
          <a:stretch>
            <a:fillRect/>
          </a:stretch>
        </p:blipFill>
        <p:spPr>
          <a:xfrm>
            <a:off x="322176" y="935355"/>
            <a:ext cx="1796415" cy="2550160"/>
          </a:xfrm>
          <a:prstGeom prst="rect">
            <a:avLst/>
          </a:prstGeom>
          <a:noFill/>
          <a:ln>
            <a:noFill/>
          </a:ln>
          <a:effectLst/>
        </p:spPr>
      </p:pic>
      <p:sp>
        <p:nvSpPr>
          <p:cNvPr id="5" name="Textfeld 1"/>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EAAAAAAAAAS6zG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6zGAP///wEAAAAAAAAAAAAAAAAAAAAAAAAAAAAAAAAAAAAAAAAAAAAAAAJ/f38A7uzhA8zMzADAwP8Af39/AAAAAAAAAAAAAAAAAAAAAAAAAAAAIQAAABgAAAAUAAAABhIAAHkIAADQKgAAUAsAABAgAAAmAAAACAAAAP//////////MAAAABQAAAAAAAAAAAD//wAAAQAAAP//AAABAA=="/>
              </a:ext>
            </a:extLst>
          </p:cNvSpPr>
          <p:nvPr/>
        </p:nvSpPr>
        <p:spPr>
          <a:xfrm>
            <a:off x="2267585" y="1276985"/>
            <a:ext cx="6589395" cy="461645"/>
          </a:xfrm>
          <a:prstGeom prst="rect">
            <a:avLst/>
          </a:prstGeom>
          <a:solidFill>
            <a:srgbClr val="002060"/>
          </a:solidFill>
          <a:ln>
            <a:noFill/>
          </a:ln>
          <a:effectLst/>
        </p:spPr>
        <p:txBody>
          <a:bodyPr vert="horz" wrap="none" lIns="91440" tIns="45720" rIns="91440" bIns="45720" numCol="1" spcCol="215900" anchor="t"/>
          <a:lstStyle/>
          <a:p>
            <a:pPr>
              <a:defRPr lang="de-de"/>
            </a:pPr>
            <a:r>
              <a:rPr lang="de-de" sz="2000" dirty="0">
                <a:solidFill>
                  <a:schemeClr val="bg1"/>
                </a:solidFill>
              </a:rPr>
              <a:t>Und wer oder was ist  </a:t>
            </a:r>
            <a:r>
              <a:rPr lang="de-de" sz="2400" dirty="0">
                <a:solidFill>
                  <a:schemeClr val="bg1"/>
                </a:solidFill>
              </a:rPr>
              <a:t>Kolping </a:t>
            </a:r>
            <a:r>
              <a:rPr lang="de-de" dirty="0">
                <a:solidFill>
                  <a:schemeClr val="bg1"/>
                </a:solidFill>
              </a:rPr>
              <a:t> </a:t>
            </a:r>
            <a:r>
              <a:rPr lang="de-de" sz="2000" dirty="0">
                <a:solidFill>
                  <a:schemeClr val="bg1"/>
                </a:solidFill>
              </a:rPr>
              <a:t>???</a:t>
            </a:r>
          </a:p>
        </p:txBody>
      </p:sp>
      <p:sp>
        <p:nvSpPr>
          <p:cNvPr id="6" name="Rectangle 9"/>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phAAANkSAACLMAAA2BYAABAAAAAmAAAACAAAAP//////////MAAAABQAAAAAAAAAAAD//wAAAQAAAP//AAABAA=="/>
              </a:ext>
            </a:extLst>
          </p:cNvSpPr>
          <p:nvPr/>
        </p:nvSpPr>
        <p:spPr>
          <a:xfrm>
            <a:off x="2706370" y="3063875"/>
            <a:ext cx="5184775" cy="649605"/>
          </a:xfrm>
          <a:prstGeom prst="rect">
            <a:avLst/>
          </a:prstGeom>
          <a:noFill/>
          <a:ln>
            <a:noFill/>
          </a:ln>
          <a:effectLst/>
        </p:spPr>
        <p:txBody>
          <a:bodyPr vert="horz" wrap="square" lIns="91440" tIns="45720" rIns="91440" bIns="45720" numCol="1" spcCol="215900" anchor="t"/>
          <a:lstStyle/>
          <a:p>
            <a:pPr marL="342900" indent="-342900" algn="ctr">
              <a:spcBef>
                <a:spcPts val="430"/>
              </a:spcBef>
              <a:buNone/>
              <a:defRPr lang="de-de"/>
            </a:pPr>
            <a:endParaRPr lang="de-de">
              <a:solidFill>
                <a:srgbClr val="000000"/>
              </a:solidFill>
              <a:latin typeface="Calibri" pitchFamily="2" charset="0"/>
              <a:ea typeface="Arial" pitchFamily="2" charset="0"/>
              <a:cs typeface="Arial" pitchFamily="2" charset="0"/>
            </a:endParaRPr>
          </a:p>
        </p:txBody>
      </p:sp>
      <p:sp>
        <p:nvSpPr>
          <p:cNvPr id="7" name="Rechteck 2"/>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gA8AAEEMAAD/NQAAYxAAABAAAAAmAAAACAAAAP//////////MAAAABQAAAAAAAAAAAD//wAAAQAAAP//AAABAA=="/>
              </a:ext>
            </a:extLst>
          </p:cNvSpPr>
          <p:nvPr/>
        </p:nvSpPr>
        <p:spPr>
          <a:xfrm>
            <a:off x="2519680" y="1991995"/>
            <a:ext cx="6257925" cy="671830"/>
          </a:xfrm>
          <a:prstGeom prst="rect">
            <a:avLst/>
          </a:prstGeom>
          <a:noFill/>
          <a:ln>
            <a:noFill/>
          </a:ln>
          <a:effectLst/>
        </p:spPr>
        <p:txBody>
          <a:bodyPr vert="horz" wrap="square" lIns="91440" tIns="45720" rIns="91440" bIns="45720" numCol="1" spcCol="215900" anchor="t"/>
          <a:lstStyle/>
          <a:p>
            <a:pPr marL="285750" indent="-285750">
              <a:lnSpc>
                <a:spcPct val="107000"/>
              </a:lnSpc>
              <a:spcAft>
                <a:spcPts val="800"/>
              </a:spcAft>
              <a:buFont typeface="Arial" pitchFamily="2" charset="0"/>
              <a:buChar char="•"/>
              <a:defRPr lang="de-de"/>
            </a:pPr>
            <a:r>
              <a:rPr lang="de-de" b="1" i="1">
                <a:solidFill>
                  <a:srgbClr val="000000"/>
                </a:solidFill>
                <a:latin typeface="Calibri" pitchFamily="2" charset="0"/>
                <a:ea typeface="Calibri" pitchFamily="2" charset="0"/>
                <a:cs typeface="Times New Roman" pitchFamily="1" charset="0"/>
              </a:rPr>
              <a:t>Adolph Kolping </a:t>
            </a:r>
            <a:r>
              <a:rPr lang="de-de">
                <a:solidFill>
                  <a:srgbClr val="000000"/>
                </a:solidFill>
                <a:latin typeface="Calibri" pitchFamily="2" charset="0"/>
                <a:ea typeface="Calibri" pitchFamily="2" charset="0"/>
                <a:cs typeface="Times New Roman" pitchFamily="1" charset="0"/>
              </a:rPr>
              <a:t>(1813-1865) war einer der ersten   	Sozialreformer in Deutschland.</a:t>
            </a:r>
          </a:p>
        </p:txBody>
      </p:sp>
      <p:sp>
        <p:nvSpPr>
          <p:cNvPr id="8" name="Textfeld 3"/>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gA8AACMRAABJNAAARRUAABAAAAAmAAAACAAAAP//////////MAAAABQAAAAAAAAAAAD//wAAAQAAAP//AAABAA=="/>
              </a:ext>
            </a:extLst>
          </p:cNvSpPr>
          <p:nvPr/>
        </p:nvSpPr>
        <p:spPr>
          <a:xfrm>
            <a:off x="2519680" y="2785745"/>
            <a:ext cx="5979795" cy="671830"/>
          </a:xfrm>
          <a:prstGeom prst="rect">
            <a:avLst/>
          </a:prstGeom>
          <a:noFill/>
          <a:ln>
            <a:noFill/>
          </a:ln>
          <a:effectLst/>
        </p:spPr>
        <p:txBody>
          <a:bodyPr vert="horz" wrap="square" lIns="91440" tIns="45720" rIns="91440" bIns="45720" numCol="1" spcCol="215900" anchor="t"/>
          <a:lstStyle/>
          <a:p>
            <a:pPr marL="285750" indent="-285750">
              <a:lnSpc>
                <a:spcPct val="107000"/>
              </a:lnSpc>
              <a:spcAft>
                <a:spcPts val="800"/>
              </a:spcAft>
              <a:buFont typeface="Arial" pitchFamily="2" charset="0"/>
              <a:buChar char="•"/>
              <a:defRPr lang="de-de"/>
            </a:pPr>
            <a:r>
              <a:rPr lang="de-de">
                <a:solidFill>
                  <a:srgbClr val="000000"/>
                </a:solidFill>
                <a:latin typeface="Calibri" pitchFamily="2" charset="0"/>
                <a:ea typeface="Calibri" pitchFamily="2" charset="0"/>
                <a:cs typeface="Times New Roman" pitchFamily="1" charset="0"/>
              </a:rPr>
              <a:t>Sein Ziel war</a:t>
            </a:r>
            <a:r>
              <a:rPr lang="de-de" b="1">
                <a:solidFill>
                  <a:srgbClr val="000000"/>
                </a:solidFill>
                <a:latin typeface="Calibri" pitchFamily="2" charset="0"/>
                <a:ea typeface="Calibri" pitchFamily="2" charset="0"/>
                <a:cs typeface="Times New Roman" pitchFamily="1" charset="0"/>
              </a:rPr>
              <a:t>, </a:t>
            </a:r>
            <a:r>
              <a:rPr lang="de-de" b="1">
                <a:solidFill>
                  <a:srgbClr val="FF0000"/>
                </a:solidFill>
                <a:latin typeface="Calibri" pitchFamily="2" charset="0"/>
                <a:ea typeface="Calibri" pitchFamily="2" charset="0"/>
                <a:cs typeface="Times New Roman" pitchFamily="1" charset="0"/>
              </a:rPr>
              <a:t>jungen Menschen</a:t>
            </a:r>
            <a:r>
              <a:rPr lang="de-de">
                <a:solidFill>
                  <a:srgbClr val="FF0000"/>
                </a:solidFill>
                <a:latin typeface="Calibri" pitchFamily="2" charset="0"/>
                <a:ea typeface="Calibri" pitchFamily="2" charset="0"/>
                <a:cs typeface="Times New Roman" pitchFamily="1" charset="0"/>
              </a:rPr>
              <a:t> in schwierigen 	Situationen  </a:t>
            </a:r>
            <a:r>
              <a:rPr lang="de-de" b="1">
                <a:solidFill>
                  <a:srgbClr val="FF0000"/>
                </a:solidFill>
                <a:latin typeface="Calibri" pitchFamily="2" charset="0"/>
                <a:ea typeface="Calibri" pitchFamily="2" charset="0"/>
                <a:cs typeface="Times New Roman" pitchFamily="1" charset="0"/>
              </a:rPr>
              <a:t>Hilfestellung zu leisten</a:t>
            </a:r>
            <a:r>
              <a:rPr lang="de-de">
                <a:solidFill>
                  <a:srgbClr val="FF0000"/>
                </a:solidFill>
                <a:latin typeface="Calibri" pitchFamily="2" charset="0"/>
                <a:ea typeface="Calibri" pitchFamily="2" charset="0"/>
                <a:cs typeface="Times New Roman" pitchFamily="1" charset="0"/>
              </a:rPr>
              <a:t>.</a:t>
            </a:r>
            <a:endParaRPr lang="de-de">
              <a:solidFill>
                <a:srgbClr val="00B050"/>
              </a:solidFill>
              <a:latin typeface="Calibri" pitchFamily="2" charset="0"/>
              <a:ea typeface="Calibri" pitchFamily="2" charset="0"/>
              <a:cs typeface="Times New Roman" pitchFamily="1" charset="0"/>
            </a:endParaRPr>
          </a:p>
        </p:txBody>
      </p:sp>
      <p:sp>
        <p:nvSpPr>
          <p:cNvPr id="9" name="Textfeld 10"/>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Yw8AAM8VAAA3NwAAOB4AABAAAAAmAAAACAAAAP//////////MAAAABQAAAAAAAAAAAD//wAAAQAAAP//AAABAA=="/>
              </a:ext>
            </a:extLst>
          </p:cNvSpPr>
          <p:nvPr/>
        </p:nvSpPr>
        <p:spPr>
          <a:xfrm>
            <a:off x="2501265" y="3545205"/>
            <a:ext cx="6474460" cy="1367155"/>
          </a:xfrm>
          <a:prstGeom prst="rect">
            <a:avLst/>
          </a:prstGeom>
          <a:noFill/>
          <a:ln>
            <a:noFill/>
          </a:ln>
          <a:effectLst/>
        </p:spPr>
        <p:txBody>
          <a:bodyPr vert="horz" wrap="square" lIns="91440" tIns="45720" rIns="91440" bIns="45720" numCol="1" spcCol="215900" anchor="t"/>
          <a:lstStyle/>
          <a:p>
            <a:pPr marL="285750" indent="-285750">
              <a:lnSpc>
                <a:spcPct val="107000"/>
              </a:lnSpc>
              <a:spcAft>
                <a:spcPts val="800"/>
              </a:spcAft>
              <a:buFont typeface="Arial" pitchFamily="2" charset="0"/>
              <a:buChar char="•"/>
              <a:defRPr lang="de-de"/>
            </a:pPr>
            <a:r>
              <a:rPr lang="de-de">
                <a:solidFill>
                  <a:srgbClr val="000000"/>
                </a:solidFill>
                <a:latin typeface="Calibri" pitchFamily="2" charset="0"/>
                <a:ea typeface="Calibri" pitchFamily="2" charset="0"/>
                <a:cs typeface="Times New Roman" pitchFamily="1" charset="0"/>
              </a:rPr>
              <a:t>Der von ihm 1850 gegründete Sozialverband heißt Kolping-	Werk Deutschland, die Mitgliedsverbände heißen   	Kolpingfamilien.</a:t>
            </a:r>
          </a:p>
          <a:p>
            <a:pPr marL="285750" indent="-285750">
              <a:lnSpc>
                <a:spcPct val="107000"/>
              </a:lnSpc>
              <a:spcAft>
                <a:spcPts val="800"/>
              </a:spcAft>
              <a:buFont typeface="Arial" pitchFamily="2" charset="0"/>
              <a:buChar char="•"/>
              <a:defRPr lang="de-de"/>
            </a:pPr>
            <a:endParaRPr lang="de-de">
              <a:solidFill>
                <a:srgbClr val="000000"/>
              </a:solidFill>
              <a:latin typeface="Calibri" pitchFamily="2" charset="0"/>
              <a:ea typeface="Calibri" pitchFamily="2" charset="0"/>
              <a:cs typeface="Times New Roman" pitchFamily="1" charset="0"/>
            </a:endParaRPr>
          </a:p>
        </p:txBody>
      </p:sp>
      <p:sp>
        <p:nvSpPr>
          <p:cNvPr id="10" name="Textfeld 11"/>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Yw8AALgbAAAMNAAA2h8AABAAAAAmAAAACAAAAP//////////MAAAABQAAAAAAAAAAAD//wAAAQAAAP//AAABAA=="/>
              </a:ext>
            </a:extLst>
          </p:cNvSpPr>
          <p:nvPr/>
        </p:nvSpPr>
        <p:spPr>
          <a:xfrm>
            <a:off x="2501265" y="4505960"/>
            <a:ext cx="5959475" cy="671830"/>
          </a:xfrm>
          <a:prstGeom prst="rect">
            <a:avLst/>
          </a:prstGeom>
          <a:noFill/>
          <a:ln>
            <a:noFill/>
          </a:ln>
          <a:effectLst/>
        </p:spPr>
        <p:txBody>
          <a:bodyPr vert="horz" wrap="square" lIns="91440" tIns="45720" rIns="91440" bIns="45720" numCol="1" spcCol="215900" anchor="t"/>
          <a:lstStyle/>
          <a:p>
            <a:pPr marL="285750" indent="-285750">
              <a:buFont typeface="Arial" pitchFamily="2" charset="0"/>
              <a:buChar char="•"/>
              <a:defRPr lang="de-de"/>
            </a:pPr>
            <a:r>
              <a:rPr lang="de-de">
                <a:solidFill>
                  <a:srgbClr val="000000"/>
                </a:solidFill>
                <a:latin typeface="Calibri" pitchFamily="2" charset="0"/>
                <a:ea typeface="Calibri" pitchFamily="2" charset="0"/>
                <a:cs typeface="Times New Roman" pitchFamily="1" charset="0"/>
              </a:rPr>
              <a:t>Das Betreuungsprojekt an der KHS wird von der 	Kolpingfamilie Worms unterstützt.</a:t>
            </a:r>
            <a:endParaRPr lang="de-de">
              <a:solidFill>
                <a:srgbClr val="000000"/>
              </a:solidFill>
            </a:endParaRPr>
          </a:p>
        </p:txBody>
      </p:sp>
      <p:sp>
        <p:nvSpPr>
          <p:cNvPr id="11" name="Textfeld 12"/>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NQ8AAH0gAABRMQAACSUAABAAAAAmAAAACAAAAP//////////MAAAABQAAAAAAAAAAAD//wAAAQAAAP//AAABAA=="/>
              </a:ext>
            </a:extLst>
          </p:cNvSpPr>
          <p:nvPr/>
        </p:nvSpPr>
        <p:spPr>
          <a:xfrm>
            <a:off x="2472055" y="5281295"/>
            <a:ext cx="5544820" cy="739140"/>
          </a:xfrm>
          <a:prstGeom prst="rect">
            <a:avLst/>
          </a:prstGeom>
          <a:noFill/>
          <a:ln>
            <a:noFill/>
          </a:ln>
          <a:effectLst/>
        </p:spPr>
        <p:txBody>
          <a:bodyPr vert="horz" wrap="square" lIns="91440" tIns="45720" rIns="91440" bIns="45720" numCol="1" spcCol="215900" anchor="t"/>
          <a:lstStyle/>
          <a:p>
            <a:pPr marL="285750" indent="-285750">
              <a:buFont typeface="Arial" pitchFamily="2" charset="0"/>
              <a:buChar char="•"/>
              <a:defRPr lang="de-de"/>
            </a:pPr>
            <a:r>
              <a:rPr lang="de-de">
                <a:solidFill>
                  <a:srgbClr val="000000"/>
                </a:solidFill>
                <a:latin typeface="Calibri" pitchFamily="2" charset="0"/>
                <a:ea typeface="Calibri" pitchFamily="2" charset="0"/>
                <a:cs typeface="Times New Roman" pitchFamily="1" charset="0"/>
              </a:rPr>
              <a:t>Die Mitglieder des Projektteams engagieren sich darin 	für junge Menschen </a:t>
            </a:r>
            <a:r>
              <a:rPr lang="de-de" sz="2400">
                <a:solidFill>
                  <a:srgbClr val="00B050"/>
                </a:solidFill>
              </a:rPr>
              <a:t>… für Dich! </a:t>
            </a:r>
          </a:p>
        </p:txBody>
      </p:sp>
      <p:grpSp>
        <p:nvGrpSpPr>
          <p:cNvPr id="12" name="Gruppe1"/>
          <p:cNvGrpSpPr>
            <a:extLst>
              <a:ext uri="smNativeData">
                <pr:smNativeData xmlns="smNativeData" xmlns:pr="smNativeData" xmlns:p15="http://schemas.microsoft.com/office/powerpoint/2012/main" xmlns:p14="http://schemas.microsoft.com/office/powerpoint/2010/main" xmlns:mc="http://schemas.openxmlformats.org/markup-compatibility/2006" val="SMDATA_6_wvdvYRMAAAAlAAAAAQAAAA8BAAAAkAAAAEgAAACQAAAASAAAAAAAAAAAAAAAAAAAABcAAAAUAAAAAAAAAAAAAAD/fwAA/38AAAAAAAAJAAAABAAAAIAAAAAfAAAAVAAAAAAAAAAAAAAAAAAAAAAAAAAAAAAAAAAAAAAAAAAAAAAAAAAAAAAAAAAAAAAAAAAAAAAAAAAAAAAAAAAAAAAAAAAAAAAAAAAAAAAAAAAAAAAAAAAAACEAAAAYAAAAFAAAABQcAAC4AAAAYDYAAC4GAAAQAAAAJgAAAAgAAAD/////AAAAAA=="/>
              </a:ext>
            </a:extLst>
          </p:cNvGrpSpPr>
          <p:nvPr/>
        </p:nvGrpSpPr>
        <p:grpSpPr>
          <a:xfrm>
            <a:off x="4564380" y="116840"/>
            <a:ext cx="4274820" cy="887730"/>
            <a:chOff x="4564380" y="116840"/>
            <a:chExt cx="4274820" cy="887730"/>
          </a:xfrm>
        </p:grpSpPr>
        <p:pic>
          <p:nvPicPr>
            <p:cNvPr id="14" name="Grafik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BQcAAC4AAAAGyEAAC4GAAAAAAAAJgAAAAgAAAD//////////zAAAAAUAAAAAAAAAAAA//8AAAEAAAD//wAAAQA="/>
                </a:ext>
              </a:extLst>
            </p:cNvPicPr>
            <p:nvPr/>
          </p:nvPicPr>
          <p:blipFill>
            <a:blip r:embed="rId3"/>
            <a:stretch>
              <a:fillRect/>
            </a:stretch>
          </p:blipFill>
          <p:spPr>
            <a:xfrm>
              <a:off x="4564380" y="116840"/>
              <a:ext cx="817245" cy="887730"/>
            </a:xfrm>
            <a:prstGeom prst="rect">
              <a:avLst/>
            </a:prstGeom>
            <a:noFill/>
            <a:ln>
              <a:noFill/>
            </a:ln>
            <a:effectLst/>
          </p:spPr>
        </p:pic>
        <p:sp>
          <p:nvSpPr>
            <p:cNvPr id="13" name="Rechteck 6"/>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Ih0AAMQBAABgNgAANAQAAAAAAAAmAAAACAAAAP//////////MAAAABQAAAAAAAAAAAD//wAAAQAAAP//AAABAA=="/>
                </a:ext>
              </a:extLst>
            </p:cNvSpPr>
            <p:nvPr/>
          </p:nvSpPr>
          <p:spPr>
            <a:xfrm>
              <a:off x="4735830" y="287020"/>
              <a:ext cx="4103370" cy="396240"/>
            </a:xfrm>
            <a:prstGeom prst="rect">
              <a:avLst/>
            </a:prstGeom>
            <a:noFill/>
            <a:ln>
              <a:noFill/>
            </a:ln>
            <a:effectLst/>
          </p:spPr>
          <p:txBody>
            <a:bodyPr vert="horz" wrap="square" lIns="91440" tIns="45720" rIns="91440" bIns="45720" numCol="1" spcCol="215900" anchor="t"/>
            <a:lstStyle/>
            <a:p>
              <a:pPr marL="0" indent="0" algn="ctr">
                <a:buNone/>
                <a:defRPr lang="de-de" sz="1100" b="1"/>
              </a:pPr>
              <a:r>
                <a:t>Patenschaftsprojekt</a:t>
              </a:r>
            </a:p>
            <a:p>
              <a:pPr marL="0" indent="0" algn="ctr">
                <a:buNone/>
                <a:defRPr lang="de-de" sz="1100" b="1"/>
              </a:pPr>
              <a:r>
                <a:t>„Aus der Schule … in den Beruf“</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char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charRg st="4294967295" end="429496729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charRg st="4294967295" end="429496729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charRg st="4294967295" end="429496729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extLst>
      <p:ext uri="smNativeData">
        <pr:smNativeData xmlns="smNativeData" xmlns:pr="smNativeData" xmlns:p15="http://schemas.microsoft.com/office/powerpoint/2012/main" xmlns:p14="http://schemas.microsoft.com/office/powerpoint/2010/main" xmlns:mc="http://schemas.openxmlformats.org/markup-compatibility/2006" val="wvdvYQUAAAAFAAAA/////wEAAAABAAAAAAAAAAAAAAAAAAAAAAAAAAkAAAD/////AQAAAAEAAAAAAAAAAAAAAAAAAAAAAAAADQAAAP////8BAAAAAQAAAAAAAAAAAAAAAAAAAAAAAAARAAAA/////wEAAAABAAAAAAAAAAAAAAAAAAAAAAAAABUAAAD/////AQAAAAEAAAAAAAAAAAAAAAAAAAAAAAAA"/>
      </p:ext>
    </p:ext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liennummer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7uzhA8zMzADAwP8Af39/AAAAAAAAAAAAAAAAAAAAAAAAAAAAIQAAABgAAAAUAAAAUCgAABonAABwNQAAWSkAABAAAAAmAAAACAAAAAAAAAAAAAAAMAAAABQAAAAAAAAAAAD//wAAAQAAAP//AAABAA=="/>
              </a:ext>
            </a:extLst>
          </p:cNvSpPr>
          <p:nvPr>
            <p:ph type="sldNum" sz="quarter" idx="12"/>
          </p:nvPr>
        </p:nvSpPr>
        <p:spPr/>
        <p:txBody>
          <a:bodyPr/>
          <a:lstStyle/>
          <a:p>
            <a:pPr>
              <a:defRPr lang="de-de"/>
            </a:pPr>
            <a:fld id="{3A07BD7E-30D7-524B-99BF-C61EF3F16F93}" type="slidenum">
              <a:t>3</a:t>
            </a:fld>
            <a:endParaRPr dirty="0"/>
          </a:p>
        </p:txBody>
      </p:sp>
      <p:grpSp>
        <p:nvGrpSpPr>
          <p:cNvPr id="3" name="Gruppe1"/>
          <p:cNvGrpSpPr>
            <a:extLst>
              <a:ext uri="smNativeData">
                <pr:smNativeData xmlns="smNativeData" xmlns:pr="smNativeData" xmlns:p15="http://schemas.microsoft.com/office/powerpoint/2012/main" xmlns:p14="http://schemas.microsoft.com/office/powerpoint/2010/main" xmlns:mc="http://schemas.openxmlformats.org/markup-compatibility/2006" val="SMDATA_6_wvdvYRMAAAAlAAAAAQAAAA8BAAAAkAAAAEgAAACQAAAASAAAAAAAAAAAAAAAAAAAABcAAAAUAAAAAAAAAAAAAAD/fwAA/38AAAAAAAAJAAAABAAAAGMAaQAfAAAAVAAAAAAAAAAAAAAAAAAAAAAAAAAAAAAAAAAAAAAAAAAAAAAAAAAAAAAAAAAAAAAAAAAAAAAAAAAAAAAAAAAAAAAAAAAAAAAAAAAAAAAAAAAAAAAAAAAAACEAAAAYAAAAFAAAABQcAAC4AAAAYDYAAC4GAAAQAAAAJgAAAAgAAAD/////AAAAAA=="/>
              </a:ext>
            </a:extLst>
          </p:cNvGrpSpPr>
          <p:nvPr/>
        </p:nvGrpSpPr>
        <p:grpSpPr>
          <a:xfrm>
            <a:off x="4564380" y="116840"/>
            <a:ext cx="4274820" cy="887730"/>
            <a:chOff x="4564380" y="116840"/>
            <a:chExt cx="4274820" cy="887730"/>
          </a:xfrm>
        </p:grpSpPr>
        <p:pic>
          <p:nvPicPr>
            <p:cNvPr id="5" name="Grafik 5"/>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O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BQcAAC4AAAAGyEAAC4GAAAAAAAAJgAAAAgAAAD//////////zAAAAAUAAAAAAAAAAAA//8AAAEAAAD//wAAAQA="/>
                </a:ext>
              </a:extLst>
            </p:cNvPicPr>
            <p:nvPr/>
          </p:nvPicPr>
          <p:blipFill>
            <a:blip r:embed="rId2"/>
            <a:stretch>
              <a:fillRect/>
            </a:stretch>
          </p:blipFill>
          <p:spPr>
            <a:xfrm>
              <a:off x="4564380" y="116840"/>
              <a:ext cx="817245" cy="887730"/>
            </a:xfrm>
            <a:prstGeom prst="rect">
              <a:avLst/>
            </a:prstGeom>
            <a:noFill/>
            <a:ln>
              <a:noFill/>
            </a:ln>
            <a:effectLst/>
          </p:spPr>
        </p:pic>
        <p:sp>
          <p:nvSpPr>
            <p:cNvPr id="4" name="Rechteck 6"/>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MBv6h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Ih0AAMQBAABgNgAANAQAAAAAAAAmAAAACAAAAP//////////MAAAABQAAAAAAAAAAAD//wAAAQAAAP//AAABAA=="/>
                </a:ext>
              </a:extLst>
            </p:cNvSpPr>
            <p:nvPr/>
          </p:nvSpPr>
          <p:spPr>
            <a:xfrm>
              <a:off x="4735830" y="287020"/>
              <a:ext cx="4103370" cy="396240"/>
            </a:xfrm>
            <a:prstGeom prst="rect">
              <a:avLst/>
            </a:prstGeom>
            <a:noFill/>
            <a:ln>
              <a:noFill/>
            </a:ln>
            <a:effectLst/>
          </p:spPr>
          <p:txBody>
            <a:bodyPr vert="horz" wrap="square" lIns="91440" tIns="45720" rIns="91440" bIns="45720" numCol="1" spcCol="215900" anchor="t"/>
            <a:lstStyle/>
            <a:p>
              <a:pPr marL="0" indent="0" algn="ctr">
                <a:buNone/>
                <a:defRPr lang="de-de" sz="1100" b="1"/>
              </a:pPr>
              <a:r>
                <a:rPr dirty="0" err="1"/>
                <a:t>Patenschaftsprojekt</a:t>
              </a:r>
              <a:endParaRPr/>
            </a:p>
            <a:p>
              <a:pPr marL="0" indent="0" algn="ctr">
                <a:buNone/>
                <a:defRPr lang="de-de" sz="1100" b="1"/>
              </a:pPr>
              <a:r>
                <a:t>„Aus der Schule … in den Beruf“</a:t>
              </a:r>
            </a:p>
          </p:txBody>
        </p:sp>
      </p:grpSp>
      <p:sp>
        <p:nvSpPr>
          <p:cNvPr id="7" name="Textfeld 11"/>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EAAAAAAAAAS6zG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6zGAP///wEAAAAAAAAAAAAAAAAAAAAAAAAAAAAAAAAAAAAAAAAAAAAAAAJ/f38A7uzhA8zMzADAwP8Af39/AAAAAAAAAAAAAAAAAAAAAAAAAAAAIQAAABgAAAAUAAAAnBAAALYJAAAMNAAA+wsAABAAAAAmAAAACAAAAP//////////MAAAABQAAAAAAAAAAAD//wAAAQAAAP//AAABAA=="/>
              </a:ext>
            </a:extLst>
          </p:cNvSpPr>
          <p:nvPr/>
        </p:nvSpPr>
        <p:spPr>
          <a:xfrm>
            <a:off x="1199514" y="1239810"/>
            <a:ext cx="6386196" cy="368935"/>
          </a:xfrm>
          <a:prstGeom prst="rect">
            <a:avLst/>
          </a:prstGeom>
          <a:solidFill>
            <a:srgbClr val="002060"/>
          </a:solidFill>
          <a:ln>
            <a:noFill/>
          </a:ln>
          <a:effectLst/>
        </p:spPr>
        <p:txBody>
          <a:bodyPr vert="horz" wrap="square" lIns="91440" tIns="45720" rIns="91440" bIns="45720" numCol="1" spcCol="215900" anchor="t"/>
          <a:lstStyle/>
          <a:p>
            <a:pPr>
              <a:defRPr lang="de-de"/>
            </a:pPr>
            <a:r>
              <a:rPr sz="2000" dirty="0">
                <a:solidFill>
                  <a:schemeClr val="bg1"/>
                </a:solidFill>
              </a:rPr>
              <a:t>Welchen Weg soll ich nach der Schule einschlagen </a:t>
            </a:r>
            <a:r>
              <a:rPr lang="de-DE" sz="2000" dirty="0">
                <a:solidFill>
                  <a:schemeClr val="bg1"/>
                </a:solidFill>
              </a:rPr>
              <a:t>….?</a:t>
            </a:r>
            <a:endParaRPr sz="2000" dirty="0">
              <a:solidFill>
                <a:schemeClr val="bg1"/>
              </a:solidFill>
            </a:endParaRPr>
          </a:p>
        </p:txBody>
      </p:sp>
      <p:pic>
        <p:nvPicPr>
          <p:cNvPr id="9" name="Grafik 19"/>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JQPAABpGAAAKSIAAF8mAAAQAAAAJgAAAAgAAAD//////////zAAAAAUAAAAAAAAAAAA//8AAAEAAAD//wAAAQA="/>
              </a:ext>
            </a:extLst>
          </p:cNvPicPr>
          <p:nvPr/>
        </p:nvPicPr>
        <p:blipFill>
          <a:blip r:embed="rId3"/>
          <a:stretch>
            <a:fillRect/>
          </a:stretch>
        </p:blipFill>
        <p:spPr>
          <a:xfrm>
            <a:off x="2993390" y="1770552"/>
            <a:ext cx="4280022" cy="3215640"/>
          </a:xfrm>
          <a:prstGeom prst="rect">
            <a:avLst/>
          </a:prstGeom>
          <a:noFill/>
          <a:ln>
            <a:noFill/>
          </a:ln>
          <a:effectLst/>
        </p:spPr>
      </p:pic>
      <p:sp>
        <p:nvSpPr>
          <p:cNvPr id="12" name="Textfeld 11">
            <a:extLst>
              <a:ext uri="{FF2B5EF4-FFF2-40B4-BE49-F238E27FC236}">
                <a16:creationId xmlns:a16="http://schemas.microsoft.com/office/drawing/2014/main" id="{905F2424-D55B-45A4-8FF5-9B45C45FAF6B}"/>
              </a:ext>
            </a:extLst>
          </p:cNvPr>
          <p:cNvSpPr txBox="1"/>
          <p:nvPr/>
        </p:nvSpPr>
        <p:spPr>
          <a:xfrm>
            <a:off x="1199514" y="5301939"/>
            <a:ext cx="6673216" cy="461665"/>
          </a:xfrm>
          <a:prstGeom prst="rect">
            <a:avLst/>
          </a:prstGeom>
          <a:solidFill>
            <a:srgbClr val="002060"/>
          </a:solidFill>
        </p:spPr>
        <p:txBody>
          <a:bodyPr wrap="square" rtlCol="0">
            <a:spAutoFit/>
          </a:bodyPr>
          <a:lstStyle/>
          <a:p>
            <a:r>
              <a:rPr lang="de-DE" sz="2000" dirty="0">
                <a:solidFill>
                  <a:schemeClr val="bg1"/>
                </a:solidFill>
              </a:rPr>
              <a:t>Wir könnten </a:t>
            </a:r>
            <a:r>
              <a:rPr lang="de-DE" sz="2400" dirty="0">
                <a:solidFill>
                  <a:srgbClr val="92D050"/>
                </a:solidFill>
              </a:rPr>
              <a:t>Dich</a:t>
            </a:r>
            <a:r>
              <a:rPr lang="de-DE" dirty="0">
                <a:solidFill>
                  <a:schemeClr val="bg1"/>
                </a:solidFill>
              </a:rPr>
              <a:t> </a:t>
            </a:r>
            <a:r>
              <a:rPr lang="de-DE" sz="2000" dirty="0">
                <a:solidFill>
                  <a:schemeClr val="bg1"/>
                </a:solidFill>
              </a:rPr>
              <a:t>bei dieser Entscheidung beraten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extLst mod="1">
      <p:ext uri="smNativeData">
        <pr:smNativeData xmlns="smNativeData" xmlns:pr="smNativeData" xmlns:p15="http://schemas.microsoft.com/office/powerpoint/2012/main" xmlns:p14="http://schemas.microsoft.com/office/powerpoint/2010/main" xmlns:mc="http://schemas.openxmlformats.org/markup-compatibility/2006" val="wvdvYQQAAAAFAAAA/f///wEAAAABAAAAAAAAAAAAAAAAAAAAAAAAAAcAAAD/////AQAAAAEAAAAAAAAAAAAAAAAAAAAAAAAACwAAAP3///8BAAAAAQAAAAAAAAAAAAAAAAAAAAAAAAANAAAA/////wEAAAABAAAAAAAAAAAAAAAAAAAAAAAAAA=="/>
      </p:ext>
    </p:ext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liennummer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7uzhA8zMzADAwP8Af39/AAAAAAAAAAAAAAAAAAAAAAAAAAAAIQAAABgAAAAUAAAAUCgAABonAABwNQAAWSkAABAAAAAmAAAACAAAAAAAAAAAAAAAMAAAABQAAAAAAAAAAAD//wAAAQAAAP//AAABAA=="/>
              </a:ext>
            </a:extLst>
          </p:cNvSpPr>
          <p:nvPr>
            <p:ph type="sldNum" sz="quarter" idx="12"/>
          </p:nvPr>
        </p:nvSpPr>
        <p:spPr/>
        <p:txBody>
          <a:bodyPr/>
          <a:lstStyle/>
          <a:p>
            <a:pPr>
              <a:defRPr lang="de-de"/>
            </a:pPr>
            <a:fld id="{3A07BC78-36D7-524A-99BF-C01FF2F16F95}" type="slidenum">
              <a:t>4</a:t>
            </a:fld>
            <a:endParaRPr/>
          </a:p>
        </p:txBody>
      </p:sp>
      <p:sp>
        <p:nvSpPr>
          <p:cNvPr id="3" name="Textfeld 5"/>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EAAAAAAAAAxtry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xtryAP///wEAAAAAAAAAAAAAAAAAAAAAAAAAAAAAAAAAAAAAAAAAAAAAAAJ/f38A7uzhA8zMzADAwP8Af39/AAAAAAAAAAAAAAAAAAAAAAAAAAAAIQAAABgAAAAUAAAAsA8AAJ8GAADhMQAAmQoAABAgAAAmAAAACAAAAP//////////MAAAABQAAAAAAAAAAAD//wAAAQAAAP//AAABAA=="/>
              </a:ext>
            </a:extLst>
          </p:cNvSpPr>
          <p:nvPr/>
        </p:nvSpPr>
        <p:spPr>
          <a:xfrm>
            <a:off x="2483486" y="1076325"/>
            <a:ext cx="5624830" cy="646430"/>
          </a:xfrm>
          <a:prstGeom prst="rect">
            <a:avLst/>
          </a:prstGeom>
          <a:solidFill>
            <a:srgbClr val="002060"/>
          </a:solidFill>
          <a:ln>
            <a:noFill/>
          </a:ln>
          <a:effectLst/>
        </p:spPr>
        <p:txBody>
          <a:bodyPr vert="horz" wrap="none" lIns="91440" tIns="45720" rIns="91440" bIns="45720" numCol="1" spcCol="215900" anchor="t"/>
          <a:lstStyle/>
          <a:p>
            <a:pPr>
              <a:defRPr lang="de-de"/>
            </a:pPr>
            <a:r>
              <a:rPr lang="de-DE" sz="2000" dirty="0">
                <a:solidFill>
                  <a:schemeClr val="bg1"/>
                </a:solidFill>
              </a:rPr>
              <a:t>Welcher Beruf passt zu mir?</a:t>
            </a:r>
            <a:endParaRPr sz="2000" dirty="0">
              <a:solidFill>
                <a:schemeClr val="bg1"/>
              </a:solidFill>
            </a:endParaRPr>
          </a:p>
        </p:txBody>
      </p:sp>
      <p:pic>
        <p:nvPicPr>
          <p:cNvPr id="4" name="Grafik 7"/>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OsCAADxAwAAXAwAAAkLAAAQAAAAJgAAAAgAAAD//////////zAAAAAUAAAAAAAAAAAA//8AAAEAAAD//wAAAQA="/>
              </a:ext>
            </a:extLst>
          </p:cNvPicPr>
          <p:nvPr/>
        </p:nvPicPr>
        <p:blipFill>
          <a:blip r:embed="rId2"/>
          <a:stretch>
            <a:fillRect/>
          </a:stretch>
        </p:blipFill>
        <p:spPr>
          <a:xfrm>
            <a:off x="324484" y="287019"/>
            <a:ext cx="1910887" cy="1435735"/>
          </a:xfrm>
          <a:prstGeom prst="rect">
            <a:avLst/>
          </a:prstGeom>
          <a:noFill/>
          <a:ln>
            <a:noFill/>
          </a:ln>
          <a:effectLst/>
        </p:spPr>
      </p:pic>
      <p:sp>
        <p:nvSpPr>
          <p:cNvPr id="8" name="Textfeld 13"/>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EAAAAAAAAAxtry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xtryAP///wEAAAAAAAAAAAAAAAAAAAAAAAAAAAAAAAAAAAAAAAAAAAAAAAJ/f38A7uzhA8zMzADAwP8Af39/AAAAAAAAAAAAAAAAAAAAAAAAAAAAIQAAABgAAAAUAAAARw8AAKEeAAB4MQAABCYAABAAAAAmAAAACAAAAP//////////MAAAABQAAAAAAAAAAAD//wAAAQAAAP//AAABAA=="/>
              </a:ext>
            </a:extLst>
          </p:cNvSpPr>
          <p:nvPr/>
        </p:nvSpPr>
        <p:spPr>
          <a:xfrm>
            <a:off x="1845310" y="5921167"/>
            <a:ext cx="5624830" cy="725170"/>
          </a:xfrm>
          <a:prstGeom prst="rect">
            <a:avLst/>
          </a:prstGeom>
          <a:solidFill>
            <a:srgbClr val="002060"/>
          </a:solidFill>
          <a:ln>
            <a:noFill/>
          </a:ln>
          <a:effectLst/>
        </p:spPr>
        <p:txBody>
          <a:bodyPr vert="horz" wrap="square" lIns="91440" tIns="45720" rIns="91440" bIns="45720" numCol="1" spcCol="215900" anchor="t"/>
          <a:lstStyle/>
          <a:p>
            <a:pPr lvl="1">
              <a:defRPr lang="de-de"/>
            </a:pPr>
            <a:r>
              <a:rPr sz="2000" dirty="0">
                <a:solidFill>
                  <a:schemeClr val="bg1"/>
                </a:solidFill>
              </a:rPr>
              <a:t>Wir können </a:t>
            </a:r>
            <a:r>
              <a:rPr sz="2400" dirty="0">
                <a:solidFill>
                  <a:srgbClr val="92D050"/>
                </a:solidFill>
              </a:rPr>
              <a:t>Dich</a:t>
            </a:r>
            <a:r>
              <a:rPr sz="2000" dirty="0">
                <a:solidFill>
                  <a:srgbClr val="92D050"/>
                </a:solidFill>
              </a:rPr>
              <a:t> </a:t>
            </a:r>
            <a:r>
              <a:rPr sz="2000" dirty="0">
                <a:solidFill>
                  <a:schemeClr val="bg1"/>
                </a:solidFill>
              </a:rPr>
              <a:t>bei Deiner Berufsfindung unterstützen </a:t>
            </a:r>
            <a:r>
              <a:rPr lang="de-DE" sz="2000" dirty="0">
                <a:solidFill>
                  <a:schemeClr val="bg1"/>
                </a:solidFill>
              </a:rPr>
              <a:t>…</a:t>
            </a:r>
            <a:endParaRPr lang="de-de" sz="2000" b="1" dirty="0">
              <a:solidFill>
                <a:schemeClr val="bg1"/>
              </a:solidFill>
            </a:endParaRPr>
          </a:p>
        </p:txBody>
      </p:sp>
      <p:grpSp>
        <p:nvGrpSpPr>
          <p:cNvPr id="9" name="Gruppe1"/>
          <p:cNvGrpSpPr>
            <a:extLst>
              <a:ext uri="smNativeData">
                <pr:smNativeData xmlns="smNativeData" xmlns:pr="smNativeData" xmlns:p15="http://schemas.microsoft.com/office/powerpoint/2012/main" xmlns:p14="http://schemas.microsoft.com/office/powerpoint/2010/main" xmlns:mc="http://schemas.openxmlformats.org/markup-compatibility/2006" val="SMDATA_6_wvdvYRMAAAAlAAAAAQAAAA8BAAAAkAAAAEgAAACQAAAASAAAAAAAAAAAAAAAAAAAABcAAAAUAAAAAAAAAAAAAAD/fwAA/38AAAAAAAAJAAAABAAAAAIAAAAfAAAAVAAAAAAAAAAAAAAAAAAAAAAAAAAAAAAAAAAAAAAAAAAAAAAAAAAAAAAAAAAAAAAAAAAAAAAAAAAAAAAAAAAAAAAAAAAAAAAAAAAAAAAAAAAAAAAAAAAAACEAAAAYAAAAFAAAABQcAAC4AAAAYDYAAC4GAAAQAAAAJgAAAAgAAAD/////AAAAAA=="/>
              </a:ext>
            </a:extLst>
          </p:cNvGrpSpPr>
          <p:nvPr/>
        </p:nvGrpSpPr>
        <p:grpSpPr>
          <a:xfrm>
            <a:off x="4564380" y="116840"/>
            <a:ext cx="4274820" cy="887730"/>
            <a:chOff x="4564380" y="116840"/>
            <a:chExt cx="4274820" cy="887730"/>
          </a:xfrm>
        </p:grpSpPr>
        <p:pic>
          <p:nvPicPr>
            <p:cNvPr id="11" name="Grafik 5"/>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BQcAAC4AAAAGyEAAC4GAAAAAAAAJgAAAAgAAAD//////////zAAAAAUAAAAAAAAAAAA//8AAAEAAAD//wAAAQA="/>
                </a:ext>
              </a:extLst>
            </p:cNvPicPr>
            <p:nvPr/>
          </p:nvPicPr>
          <p:blipFill>
            <a:blip r:embed="rId3"/>
            <a:stretch>
              <a:fillRect/>
            </a:stretch>
          </p:blipFill>
          <p:spPr>
            <a:xfrm>
              <a:off x="4564380" y="116840"/>
              <a:ext cx="817245" cy="887730"/>
            </a:xfrm>
            <a:prstGeom prst="rect">
              <a:avLst/>
            </a:prstGeom>
            <a:noFill/>
            <a:ln>
              <a:noFill/>
            </a:ln>
            <a:effectLst/>
          </p:spPr>
        </p:pic>
        <p:sp>
          <p:nvSpPr>
            <p:cNvPr id="10" name="Rechteck 6"/>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Ih0AAMQBAABgNgAANAQAAAAAAAAmAAAACAAAAP//////////MAAAABQAAAAAAAAAAAD//wAAAQAAAP//AAABAA=="/>
                </a:ext>
              </a:extLst>
            </p:cNvSpPr>
            <p:nvPr/>
          </p:nvSpPr>
          <p:spPr>
            <a:xfrm>
              <a:off x="4735830" y="287020"/>
              <a:ext cx="4103370" cy="396240"/>
            </a:xfrm>
            <a:prstGeom prst="rect">
              <a:avLst/>
            </a:prstGeom>
            <a:noFill/>
            <a:ln>
              <a:noFill/>
            </a:ln>
            <a:effectLst/>
          </p:spPr>
          <p:txBody>
            <a:bodyPr vert="horz" wrap="square" lIns="91440" tIns="45720" rIns="91440" bIns="45720" numCol="1" spcCol="215900" anchor="t"/>
            <a:lstStyle/>
            <a:p>
              <a:pPr marL="0" indent="0" algn="ctr">
                <a:buNone/>
                <a:defRPr lang="de-de" sz="1100" b="1"/>
              </a:pPr>
              <a:r>
                <a:t>Patenschaftsprojekt</a:t>
              </a:r>
            </a:p>
            <a:p>
              <a:pPr marL="0" indent="0" algn="ctr">
                <a:buNone/>
                <a:defRPr lang="de-de" sz="1100" b="1"/>
              </a:pPr>
              <a:r>
                <a:t>„Aus der Schule … in den Beruf“</a:t>
              </a:r>
            </a:p>
          </p:txBody>
        </p:sp>
      </p:grpSp>
      <p:pic>
        <p:nvPicPr>
          <p:cNvPr id="12" name="Grafik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PMMAACRDgAAkx0AAAccAAAQAAAAJgAAAAgAAAD//////////zAAAAAUAAAAAAAAAAAA//8AAAEAAAD//wAAAQA="/>
              </a:ext>
            </a:extLst>
          </p:cNvPicPr>
          <p:nvPr/>
        </p:nvPicPr>
        <p:blipFill>
          <a:blip r:embed="rId4"/>
          <a:stretch>
            <a:fillRect/>
          </a:stretch>
        </p:blipFill>
        <p:spPr>
          <a:xfrm>
            <a:off x="324485" y="1909689"/>
            <a:ext cx="3164682" cy="2810901"/>
          </a:xfrm>
          <a:prstGeom prst="rect">
            <a:avLst/>
          </a:prstGeom>
          <a:noFill/>
          <a:ln>
            <a:noFill/>
          </a:ln>
          <a:effectLst/>
        </p:spPr>
      </p:pic>
      <p:sp>
        <p:nvSpPr>
          <p:cNvPr id="13" name="Rechteck1"/>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EAAAAAAAAA////CP///wgAAAAAAAAAAAAAAAAAAAAAAAAAAAAAAAAAAAAAeAAAAAEAAABAAAAAAAAAAAAAAABaAAAAAAAAAAAAAAAAAAAAAAAAAAAAAAAAAAAAAAAAAAAAAAAAAAAAAAAAAAAAAAAAAAAAAAAAAAAAAAAAAAAAAAAAAAAAAAAAAAAAFAAAADwAAAABAAAAAAAAAP///wg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f///wEAAAAAAAAAAAAAAAAAAAAAAAAAAAAAAAAAAAAAAAAAAP///wF/f38A7uzhA8zMzADAwP8Af39/AAAAAAAAAAAAAAAAAAAAAAAAAAAAIQAAABgAAAAUAAAAPg0AAJoZAAAiHQAAsRwAABAAAAAmAAAACAAAAP//////////MAAAABQAAAAAAAAAAAD//wAAAQAAAP//AAABAA=="/>
              </a:ext>
            </a:extLst>
          </p:cNvSpPr>
          <p:nvPr/>
        </p:nvSpPr>
        <p:spPr>
          <a:xfrm>
            <a:off x="241089" y="4233123"/>
            <a:ext cx="3331473" cy="725170"/>
          </a:xfrm>
          <a:prstGeom prst="rect">
            <a:avLst/>
          </a:prstGeom>
          <a:solidFill>
            <a:schemeClr val="bg1"/>
          </a:solidFill>
          <a:ln w="12700" cap="flat" cmpd="sng" algn="ctr">
            <a:solidFill>
              <a:schemeClr val="bg1"/>
            </a:solidFill>
            <a:prstDash val="solid"/>
            <a:headEnd type="none"/>
            <a:tailEnd type="none"/>
          </a:ln>
          <a:effectLst/>
        </p:spPr>
      </p:sp>
      <p:pic>
        <p:nvPicPr>
          <p:cNvPr id="14" name="Grafik2"/>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HYbAAChFQAA+ScAAK4dAAAQAAAAJgAAAAgAAAD//////////zAAAAAUAAAAAAAAAAAA//8AAAEAAAD//wAAAQA="/>
              </a:ext>
            </a:extLst>
          </p:cNvPicPr>
          <p:nvPr/>
        </p:nvPicPr>
        <p:blipFill>
          <a:blip r:embed="rId5"/>
          <a:stretch>
            <a:fillRect/>
          </a:stretch>
        </p:blipFill>
        <p:spPr>
          <a:xfrm>
            <a:off x="4973002" y="1821781"/>
            <a:ext cx="3113406" cy="2003350"/>
          </a:xfrm>
          <a:prstGeom prst="rect">
            <a:avLst/>
          </a:prstGeom>
          <a:noFill/>
          <a:ln>
            <a:noFill/>
          </a:ln>
          <a:effectLst/>
        </p:spPr>
      </p:pic>
      <p:pic>
        <p:nvPicPr>
          <p:cNvPr id="15" name="Grafik3"/>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G0mAACRDgAASzYAACUZAAAQAAAAJgAAAAgAAAD//////////zAAAAAUAAAAAAAAAAAA//8AAAEAAAD//wAAAQA="/>
              </a:ext>
            </a:extLst>
          </p:cNvPicPr>
          <p:nvPr/>
        </p:nvPicPr>
        <p:blipFill>
          <a:blip r:embed="rId6"/>
          <a:stretch>
            <a:fillRect/>
          </a:stretch>
        </p:blipFill>
        <p:spPr>
          <a:xfrm>
            <a:off x="3659796" y="3869754"/>
            <a:ext cx="3005025" cy="2003349"/>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advAuto="0"/>
      <p:bldP spid="14" grpId="0" animBg="1" advAuto="0"/>
      <p:bldP spid="15" grpId="0" animBg="1" advAuto="0"/>
    </p:bldLst>
    <p:extLst mod="1">
      <p:ext uri="smNativeData">
        <pr:smNativeData xmlns="smNativeData" xmlns:pr="smNativeData" xmlns:p15="http://schemas.microsoft.com/office/powerpoint/2012/main" xmlns:p14="http://schemas.microsoft.com/office/powerpoint/2010/main" xmlns:mc="http://schemas.openxmlformats.org/markup-compatibility/2006" val="wvdvYQUAAAAFAAAA/f///wEAAAABAAAAAAAAAAAAAAAAAAAAAAAAAAkAAAD9////AQAAAAEAAAAAAAAAAAAAAAAAAAAAAAAADQAAAP3///8BAAAAAQAAAAAAAAAAAAAAAAAAAAAAAAARAAAA/f///wEAAAABAAAAAAAAAAAAAAAAAAAAAAAAABUAAAD9////AQAAAAEAAAAAAAAAAAAAAAAAAAAAAAAA"/>
      </p:ext>
    </p:ext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liennummer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7uzhA8zMzADAwP8Af39/AAAAAAAAAAAAAAAAAAAAAAAAAAAAIQAAABgAAAAUAAAA6ygAAKUmAAALNgAA5CgAABAAAAAmAAAACAAAAAEAAAAAAAAAMAAAABQAAAAAAAAAAAD//wAAAQAAAP//AAABAA=="/>
              </a:ext>
            </a:extLst>
          </p:cNvSpPr>
          <p:nvPr>
            <p:ph type="sldNum" sz="quarter" idx="12"/>
          </p:nvPr>
        </p:nvSpPr>
        <p:spPr>
          <a:xfrm>
            <a:off x="6651625" y="6282055"/>
            <a:ext cx="2133600" cy="365125"/>
          </a:xfrm>
        </p:spPr>
        <p:txBody>
          <a:bodyPr/>
          <a:lstStyle/>
          <a:p>
            <a:pPr>
              <a:defRPr lang="de-de"/>
            </a:pPr>
            <a:fld id="{3A07B838-76D7-524E-99BF-801BF6F16FD5}" type="slidenum">
              <a:t>5</a:t>
            </a:fld>
            <a:endParaRPr/>
          </a:p>
        </p:txBody>
      </p:sp>
      <p:pic>
        <p:nvPicPr>
          <p:cNvPr id="4" name="Grafik 7"/>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FIDAAA/CAAAwwwAAFcPAAAQAAAAJgAAAAgAAAD//////////zAAAAAUAAAAAAAAAAAA//8AAAEAAAD//wAAAQA="/>
              </a:ext>
            </a:extLst>
          </p:cNvPicPr>
          <p:nvPr/>
        </p:nvPicPr>
        <p:blipFill>
          <a:blip r:embed="rId2"/>
          <a:stretch>
            <a:fillRect/>
          </a:stretch>
        </p:blipFill>
        <p:spPr>
          <a:xfrm>
            <a:off x="481965" y="187325"/>
            <a:ext cx="1534795" cy="1153160"/>
          </a:xfrm>
          <a:prstGeom prst="rect">
            <a:avLst/>
          </a:prstGeom>
          <a:noFill/>
          <a:ln>
            <a:noFill/>
          </a:ln>
          <a:effectLst/>
        </p:spPr>
      </p:pic>
      <p:sp>
        <p:nvSpPr>
          <p:cNvPr id="6" name="Textfeld 13"/>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EAAAAAAAAAS6zG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6zGAP///wEAAAAAAAAAAAAAAAAAAAAAAAAAAAAAAAAAAAAAAAAAAAAAAAJ/f38A7uzhA8zMzADAwP8Af39/AAAAAAAAAAAAAAAAAAAAAAAAAAAAIQAAABgAAAAUAAAAChIAAFIMAABGMgAAmA4AABAAAAAmAAAACAAAAP//////////MAAAABQAAAAAAAAAAAD//wAAAQAAAP//AAABAA=="/>
              </a:ext>
            </a:extLst>
          </p:cNvSpPr>
          <p:nvPr/>
        </p:nvSpPr>
        <p:spPr>
          <a:xfrm>
            <a:off x="3008438" y="1078243"/>
            <a:ext cx="5516841" cy="369570"/>
          </a:xfrm>
          <a:prstGeom prst="rect">
            <a:avLst/>
          </a:prstGeom>
          <a:solidFill>
            <a:srgbClr val="002060"/>
          </a:solidFill>
          <a:ln>
            <a:noFill/>
          </a:ln>
          <a:effectLst/>
        </p:spPr>
        <p:txBody>
          <a:bodyPr vert="horz" wrap="square" lIns="91440" tIns="45720" rIns="91440" bIns="45720" numCol="1" spcCol="215900" anchor="t"/>
          <a:lstStyle/>
          <a:p>
            <a:pPr>
              <a:defRPr lang="de-de"/>
            </a:pPr>
            <a:r>
              <a:rPr sz="2000" dirty="0">
                <a:solidFill>
                  <a:schemeClr val="bg1"/>
                </a:solidFill>
              </a:rPr>
              <a:t>Ich habe leider keinen der mir helfen kann …</a:t>
            </a:r>
          </a:p>
        </p:txBody>
      </p:sp>
      <p:grpSp>
        <p:nvGrpSpPr>
          <p:cNvPr id="11" name="Gruppe1"/>
          <p:cNvGrpSpPr>
            <a:extLst>
              <a:ext uri="smNativeData">
                <pr:smNativeData xmlns="smNativeData" xmlns:pr="smNativeData" xmlns:p15="http://schemas.microsoft.com/office/powerpoint/2012/main" xmlns:p14="http://schemas.microsoft.com/office/powerpoint/2010/main" xmlns:mc="http://schemas.openxmlformats.org/markup-compatibility/2006" val="SMDATA_6_wvdvYRMAAAAlAAAAAQAAAA8BAAAAkAAAAEgAAACQAAAASAAAAAAAAAAAAAAAAAAAABcAAAAUAAAAAAAAAAAAAAD/fwAA/38AAAAAAAAJAAAABAAAAIEAAAAfAAAAVAAAAAAAAAAAAAAAAAAAAAAAAAAAAAAAAAAAAAAAAAAAAAAAAAAAAAAAAAAAAAAAAAAAAAAAAAAAAAAAAAAAAAAAAAAAAAAAAAAAAAAAAAAAAAAAAAAAACEAAAAYAAAAFAAAABQcAAC4AAAAYDYAAC4GAAAQAAAAJgAAAAgAAAD/////AAAAAA=="/>
              </a:ext>
            </a:extLst>
          </p:cNvGrpSpPr>
          <p:nvPr/>
        </p:nvGrpSpPr>
        <p:grpSpPr>
          <a:xfrm>
            <a:off x="4564380" y="116840"/>
            <a:ext cx="4274820" cy="887730"/>
            <a:chOff x="4564380" y="116840"/>
            <a:chExt cx="4274820" cy="887730"/>
          </a:xfrm>
        </p:grpSpPr>
        <p:pic>
          <p:nvPicPr>
            <p:cNvPr id="13" name="Grafik 5"/>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BQcAAC4AAAAGyEAAC4GAAAAAAAAJgAAAAgAAAD//////////zAAAAAUAAAAAAAAAAAA//8AAAEAAAD//wAAAQA="/>
                </a:ext>
              </a:extLst>
            </p:cNvPicPr>
            <p:nvPr/>
          </p:nvPicPr>
          <p:blipFill>
            <a:blip r:embed="rId3"/>
            <a:stretch>
              <a:fillRect/>
            </a:stretch>
          </p:blipFill>
          <p:spPr>
            <a:xfrm>
              <a:off x="4564380" y="116840"/>
              <a:ext cx="817245" cy="887730"/>
            </a:xfrm>
            <a:prstGeom prst="rect">
              <a:avLst/>
            </a:prstGeom>
            <a:noFill/>
            <a:ln>
              <a:noFill/>
            </a:ln>
            <a:effectLst/>
          </p:spPr>
        </p:pic>
        <p:sp>
          <p:nvSpPr>
            <p:cNvPr id="12" name="Rechteck 6"/>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Ih0AAMQBAABgNgAANAQAAAAAAAAmAAAACAAAAP//////////MAAAABQAAAAAAAAAAAD//wAAAQAAAP//AAABAA=="/>
                </a:ext>
              </a:extLst>
            </p:cNvSpPr>
            <p:nvPr/>
          </p:nvSpPr>
          <p:spPr>
            <a:xfrm>
              <a:off x="4735830" y="287020"/>
              <a:ext cx="4103370" cy="396240"/>
            </a:xfrm>
            <a:prstGeom prst="rect">
              <a:avLst/>
            </a:prstGeom>
            <a:noFill/>
            <a:ln>
              <a:noFill/>
            </a:ln>
            <a:effectLst/>
          </p:spPr>
          <p:txBody>
            <a:bodyPr vert="horz" wrap="square" lIns="91440" tIns="45720" rIns="91440" bIns="45720" numCol="1" spcCol="215900" anchor="t"/>
            <a:lstStyle/>
            <a:p>
              <a:pPr marL="0" indent="0" algn="ctr">
                <a:buNone/>
                <a:defRPr lang="de-de" sz="1100" b="1"/>
              </a:pPr>
              <a:r>
                <a:t>Patenschaftsprojekt</a:t>
              </a:r>
            </a:p>
            <a:p>
              <a:pPr marL="0" indent="0" algn="ctr">
                <a:buNone/>
                <a:defRPr lang="de-de" sz="1100" b="1"/>
              </a:pPr>
              <a:r>
                <a:t>„Aus der Schule … in den Beruf“</a:t>
              </a:r>
            </a:p>
          </p:txBody>
        </p:sp>
      </p:grpSp>
      <p:pic>
        <p:nvPicPr>
          <p:cNvPr id="15" name="Grafik 14">
            <a:extLst>
              <a:ext uri="{FF2B5EF4-FFF2-40B4-BE49-F238E27FC236}">
                <a16:creationId xmlns:a16="http://schemas.microsoft.com/office/drawing/2014/main" id="{7D50E375-BE3C-200C-B34A-43418D54C608}"/>
              </a:ext>
            </a:extLst>
          </p:cNvPr>
          <p:cNvPicPr>
            <a:picLocks noChangeAspect="1"/>
          </p:cNvPicPr>
          <p:nvPr/>
        </p:nvPicPr>
        <p:blipFill>
          <a:blip r:embed="rId4"/>
          <a:stretch>
            <a:fillRect/>
          </a:stretch>
        </p:blipFill>
        <p:spPr>
          <a:xfrm>
            <a:off x="361832" y="1263028"/>
            <a:ext cx="2311606" cy="3216147"/>
          </a:xfrm>
          <a:prstGeom prst="rect">
            <a:avLst/>
          </a:prstGeom>
        </p:spPr>
      </p:pic>
      <p:pic>
        <p:nvPicPr>
          <p:cNvPr id="17" name="Grafik 16">
            <a:extLst>
              <a:ext uri="{FF2B5EF4-FFF2-40B4-BE49-F238E27FC236}">
                <a16:creationId xmlns:a16="http://schemas.microsoft.com/office/drawing/2014/main" id="{AEE98F72-B9D1-4ADC-6B09-618E6C8BA393}"/>
              </a:ext>
            </a:extLst>
          </p:cNvPr>
          <p:cNvPicPr>
            <a:picLocks noChangeAspect="1"/>
          </p:cNvPicPr>
          <p:nvPr/>
        </p:nvPicPr>
        <p:blipFill>
          <a:blip r:embed="rId5"/>
          <a:stretch>
            <a:fillRect/>
          </a:stretch>
        </p:blipFill>
        <p:spPr>
          <a:xfrm>
            <a:off x="2855680" y="1565844"/>
            <a:ext cx="2286636" cy="3130404"/>
          </a:xfrm>
          <a:prstGeom prst="rect">
            <a:avLst/>
          </a:prstGeom>
        </p:spPr>
      </p:pic>
      <p:pic>
        <p:nvPicPr>
          <p:cNvPr id="19" name="Grafik 18">
            <a:extLst>
              <a:ext uri="{FF2B5EF4-FFF2-40B4-BE49-F238E27FC236}">
                <a16:creationId xmlns:a16="http://schemas.microsoft.com/office/drawing/2014/main" id="{6431AF0B-4B55-D97F-60A7-22A0D48F8976}"/>
              </a:ext>
            </a:extLst>
          </p:cNvPr>
          <p:cNvPicPr>
            <a:picLocks noChangeAspect="1"/>
          </p:cNvPicPr>
          <p:nvPr/>
        </p:nvPicPr>
        <p:blipFill>
          <a:blip r:embed="rId6"/>
          <a:stretch>
            <a:fillRect/>
          </a:stretch>
        </p:blipFill>
        <p:spPr>
          <a:xfrm>
            <a:off x="5883852" y="1728070"/>
            <a:ext cx="2185934" cy="3037384"/>
          </a:xfrm>
          <a:prstGeom prst="rect">
            <a:avLst/>
          </a:prstGeom>
        </p:spPr>
      </p:pic>
      <p:sp>
        <p:nvSpPr>
          <p:cNvPr id="20" name="Textfeld 19">
            <a:extLst>
              <a:ext uri="{FF2B5EF4-FFF2-40B4-BE49-F238E27FC236}">
                <a16:creationId xmlns:a16="http://schemas.microsoft.com/office/drawing/2014/main" id="{4654D9F5-A882-64A3-92F2-AE4F8769F10E}"/>
              </a:ext>
            </a:extLst>
          </p:cNvPr>
          <p:cNvSpPr txBox="1"/>
          <p:nvPr/>
        </p:nvSpPr>
        <p:spPr>
          <a:xfrm>
            <a:off x="397056" y="4853720"/>
            <a:ext cx="2432993" cy="646331"/>
          </a:xfrm>
          <a:prstGeom prst="rect">
            <a:avLst/>
          </a:prstGeom>
          <a:solidFill>
            <a:srgbClr val="C00000"/>
          </a:solidFill>
        </p:spPr>
        <p:txBody>
          <a:bodyPr wrap="square" rtlCol="0">
            <a:spAutoFit/>
          </a:bodyPr>
          <a:lstStyle/>
          <a:p>
            <a:r>
              <a:rPr lang="de-DE" dirty="0">
                <a:solidFill>
                  <a:schemeClr val="bg1"/>
                </a:solidFill>
              </a:rPr>
              <a:t>Wo gibt es Stellenanzeigen?</a:t>
            </a:r>
          </a:p>
        </p:txBody>
      </p:sp>
      <p:sp>
        <p:nvSpPr>
          <p:cNvPr id="21" name="Textfeld 20">
            <a:extLst>
              <a:ext uri="{FF2B5EF4-FFF2-40B4-BE49-F238E27FC236}">
                <a16:creationId xmlns:a16="http://schemas.microsoft.com/office/drawing/2014/main" id="{0452D83E-B6F4-5733-5169-463444415E93}"/>
              </a:ext>
            </a:extLst>
          </p:cNvPr>
          <p:cNvSpPr txBox="1"/>
          <p:nvPr/>
        </p:nvSpPr>
        <p:spPr>
          <a:xfrm>
            <a:off x="3008438" y="5011414"/>
            <a:ext cx="2570961" cy="646331"/>
          </a:xfrm>
          <a:prstGeom prst="rect">
            <a:avLst/>
          </a:prstGeom>
          <a:solidFill>
            <a:srgbClr val="0070C0"/>
          </a:solidFill>
        </p:spPr>
        <p:txBody>
          <a:bodyPr wrap="square" rtlCol="0">
            <a:spAutoFit/>
          </a:bodyPr>
          <a:lstStyle/>
          <a:p>
            <a:r>
              <a:rPr lang="de-DE" dirty="0">
                <a:solidFill>
                  <a:schemeClr val="bg1"/>
                </a:solidFill>
              </a:rPr>
              <a:t>Wie sollte meine Bewerbung aussehen?</a:t>
            </a:r>
          </a:p>
        </p:txBody>
      </p:sp>
      <p:sp>
        <p:nvSpPr>
          <p:cNvPr id="22" name="Textfeld 21">
            <a:extLst>
              <a:ext uri="{FF2B5EF4-FFF2-40B4-BE49-F238E27FC236}">
                <a16:creationId xmlns:a16="http://schemas.microsoft.com/office/drawing/2014/main" id="{96F1A6B2-216F-73B5-DA9B-32B197F476B9}"/>
              </a:ext>
            </a:extLst>
          </p:cNvPr>
          <p:cNvSpPr txBox="1"/>
          <p:nvPr/>
        </p:nvSpPr>
        <p:spPr>
          <a:xfrm>
            <a:off x="5905269" y="5111391"/>
            <a:ext cx="2933931" cy="646331"/>
          </a:xfrm>
          <a:prstGeom prst="rect">
            <a:avLst/>
          </a:prstGeom>
          <a:solidFill>
            <a:srgbClr val="002060"/>
          </a:solidFill>
        </p:spPr>
        <p:txBody>
          <a:bodyPr wrap="square" rtlCol="0">
            <a:spAutoFit/>
          </a:bodyPr>
          <a:lstStyle/>
          <a:p>
            <a:r>
              <a:rPr lang="de-DE" dirty="0">
                <a:solidFill>
                  <a:schemeClr val="bg1"/>
                </a:solidFill>
              </a:rPr>
              <a:t>Wie erstelle ich einen Lebenslauf der ankommt?</a:t>
            </a:r>
          </a:p>
        </p:txBody>
      </p:sp>
      <p:sp>
        <p:nvSpPr>
          <p:cNvPr id="24" name="Textfeld 13">
            <a:extLst>
              <a:ext uri="{FF2B5EF4-FFF2-40B4-BE49-F238E27FC236}">
                <a16:creationId xmlns:a16="http://schemas.microsoft.com/office/drawing/2014/main" id="{84C03DCA-7145-86FA-3CC9-80FFB68F9DB1}"/>
              </a:ext>
            </a:extLst>
          </p:cNvPr>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EAAAAAAAAAS6zG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6zGAP///wEAAAAAAAAAAAAAAAAAAAAAAAAAAAAAAAAAAAAAAAAAAAAAAAJ/f38A7uzhA8zMzADAwP8Af39/AAAAAAAAAAAAAAAAAAAAAAAAAAAAIQAAABgAAAAUAAAAChIAAFIMAABGMgAAmA4AABAAAAAmAAAACAAAAP//////////MAAAABQAAAAAAAAAAAD//wAAAQAAAP//AAABAA=="/>
              </a:ext>
            </a:extLst>
          </p:cNvSpPr>
          <p:nvPr/>
        </p:nvSpPr>
        <p:spPr>
          <a:xfrm>
            <a:off x="397056" y="6001798"/>
            <a:ext cx="8442144" cy="369570"/>
          </a:xfrm>
          <a:prstGeom prst="rect">
            <a:avLst/>
          </a:prstGeom>
          <a:solidFill>
            <a:srgbClr val="002060"/>
          </a:solidFill>
          <a:ln>
            <a:noFill/>
          </a:ln>
          <a:effectLst/>
        </p:spPr>
        <p:txBody>
          <a:bodyPr vert="horz" wrap="square" lIns="91440" tIns="45720" rIns="91440" bIns="45720" numCol="1" spcCol="215900" anchor="t"/>
          <a:lstStyle/>
          <a:p>
            <a:pPr algn="ctr">
              <a:defRPr lang="de-de"/>
            </a:pPr>
            <a:r>
              <a:rPr lang="de-DE" sz="2000" dirty="0">
                <a:solidFill>
                  <a:schemeClr val="bg1"/>
                </a:solidFill>
              </a:rPr>
              <a:t>Das Projektteam kann </a:t>
            </a:r>
            <a:r>
              <a:rPr lang="de-DE" sz="2400" dirty="0">
                <a:solidFill>
                  <a:srgbClr val="00B050"/>
                </a:solidFill>
              </a:rPr>
              <a:t>Dir</a:t>
            </a:r>
            <a:r>
              <a:rPr lang="de-DE" sz="2000" dirty="0">
                <a:solidFill>
                  <a:schemeClr val="bg1"/>
                </a:solidFill>
              </a:rPr>
              <a:t> helfen…</a:t>
            </a:r>
            <a:endParaRPr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21" grpId="0" animBg="1"/>
      <p:bldP spid="22" grpId="0" animBg="1"/>
      <p:bldP spid="24" grpId="0" animBg="1"/>
    </p:bldLst>
    <p:extLst mod="1">
      <p:ext uri="smNativeData">
        <pr:smNativeData xmlns="smNativeData" xmlns:pr="smNativeData" xmlns:p15="http://schemas.microsoft.com/office/powerpoint/2012/main" xmlns:p14="http://schemas.microsoft.com/office/powerpoint/2010/main" xmlns:mc="http://schemas.openxmlformats.org/markup-compatibility/2006" val="wvdvYQYAAAAFAAAA/f///wEAAAABAAAAAAAAAAAAAAAAAAAAAAAAAAcAAAD/////AQAAAAEAAAAAAAAAAAAAAAAAAAAAAAAACwAAAP////8BAAAAAQAAAAAAAAAAAAAAAAAAAAAAAAAPAAAA/////wEAAAABAAAAAAAAAAAAAAAAAAAAAAAAABMAAAD/////AQAAAAEAAAAAAAAAAAAAAAAAAAAAAAAAFwAAAP////8BAAAAAQAAAAAAAAAAAAAAAAAAAAAAAAA="/>
      </p:ext>
    </p:ext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hteck 13"/>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EAAAAAAAAAxtry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xtryAP///wEAAAAAAAAAAAAAAAAAAAAAAAAAAAAAAAAAAAAAAAAAAAAAAAJ/f38A7uzhA8zMzADAwP8Af39/AAAAAAAAAAAAAAAAAAAAAAAAAAAAIQAAABgAAAAUAAAAlg4AAJANAABkNQAAsRwAABAAAAAmAAAACAAAAP//////////MAAAABQAAAAAAAAAAAD//wAAAQAAAP//AAABAA=="/>
              </a:ext>
            </a:extLst>
          </p:cNvSpPr>
          <p:nvPr/>
        </p:nvSpPr>
        <p:spPr>
          <a:xfrm>
            <a:off x="2592070" y="1023876"/>
            <a:ext cx="6308090" cy="1080770"/>
          </a:xfrm>
          <a:prstGeom prst="rect">
            <a:avLst/>
          </a:prstGeom>
          <a:solidFill>
            <a:srgbClr val="002060"/>
          </a:solidFill>
          <a:ln>
            <a:noFill/>
          </a:ln>
          <a:effectLst/>
        </p:spPr>
        <p:txBody>
          <a:bodyPr vert="horz" wrap="square" lIns="91440" tIns="45720" rIns="91440" bIns="45720" numCol="1" spcCol="215900" anchor="ctr"/>
          <a:lstStyle/>
          <a:p>
            <a:pPr algn="ctr">
              <a:defRPr lang="de-de">
                <a:solidFill>
                  <a:srgbClr val="FFFFFF"/>
                </a:solidFill>
                <a:latin typeface="Calibri" pitchFamily="2" charset="0"/>
                <a:ea typeface="Arial" pitchFamily="2" charset="0"/>
                <a:cs typeface="Arial" pitchFamily="2" charset="0"/>
              </a:defRPr>
            </a:pPr>
            <a:r>
              <a:rPr lang="de-DE" sz="2000" dirty="0"/>
              <a:t>Wie finde ich den passenden Ausbildungsplatz ?</a:t>
            </a:r>
            <a:endParaRPr sz="2000" dirty="0"/>
          </a:p>
        </p:txBody>
      </p:sp>
      <p:sp>
        <p:nvSpPr>
          <p:cNvPr id="4" name="Foliennummer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7uzhA8zMzADAwP8Af39/AAAAAAAAAAAAAAAAAAAAAAAAAAAAIQAAABgAAAAUAAAAQCkAAEImAABgNgAAgSgAABAAAAAmAAAACAAAAAEAAAAAAAAAMAAAABQAAAAAAAAAAAD//wAAAQAAAP//AAABAA=="/>
              </a:ext>
            </a:extLst>
          </p:cNvSpPr>
          <p:nvPr>
            <p:ph type="sldNum" sz="quarter" idx="12"/>
          </p:nvPr>
        </p:nvSpPr>
        <p:spPr>
          <a:xfrm>
            <a:off x="6705600" y="6219190"/>
            <a:ext cx="2133600" cy="365125"/>
          </a:xfrm>
        </p:spPr>
        <p:txBody>
          <a:bodyPr/>
          <a:lstStyle/>
          <a:p>
            <a:pPr>
              <a:defRPr lang="de-de"/>
            </a:pPr>
            <a:fld id="{3A079DCA-84D7-526B-99BF-723ED3F16F27}" type="slidenum">
              <a:t>6</a:t>
            </a:fld>
            <a:endParaRPr/>
          </a:p>
        </p:txBody>
      </p:sp>
      <p:pic>
        <p:nvPicPr>
          <p:cNvPr id="5" name="Grafik 7"/>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FIDAACtBAAAwwwAAMULAAAQAAAAJgAAAAgAAAD//////////zAAAAAUAAAAAAAAAAAA//8AAAEAAAD//wAAAQA="/>
              </a:ext>
            </a:extLst>
          </p:cNvPicPr>
          <p:nvPr/>
        </p:nvPicPr>
        <p:blipFill>
          <a:blip r:embed="rId2"/>
          <a:stretch>
            <a:fillRect/>
          </a:stretch>
        </p:blipFill>
        <p:spPr>
          <a:xfrm>
            <a:off x="553720" y="951486"/>
            <a:ext cx="1534795" cy="1153160"/>
          </a:xfrm>
          <a:prstGeom prst="rect">
            <a:avLst/>
          </a:prstGeom>
          <a:noFill/>
          <a:ln>
            <a:noFill/>
          </a:ln>
          <a:effectLst/>
        </p:spPr>
      </p:pic>
      <p:sp>
        <p:nvSpPr>
          <p:cNvPr id="6" name="Textfeld 12"/>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6wgAAO4cAAD3GgAAhyAAABAgAAAmAAAACAAAAP//////////MAAAABQAAAAAAAAAAAD//wAAAQAAAP//AAABAA=="/>
              </a:ext>
            </a:extLst>
          </p:cNvSpPr>
          <p:nvPr/>
        </p:nvSpPr>
        <p:spPr>
          <a:xfrm>
            <a:off x="160779" y="3131892"/>
            <a:ext cx="3660543" cy="642302"/>
          </a:xfrm>
          <a:prstGeom prst="rect">
            <a:avLst/>
          </a:prstGeom>
          <a:noFill/>
          <a:ln>
            <a:noFill/>
          </a:ln>
          <a:effectLst/>
        </p:spPr>
        <p:txBody>
          <a:bodyPr vert="horz" wrap="none" lIns="91440" tIns="45720" rIns="91440" bIns="45720" numCol="1" spcCol="215900" anchor="t"/>
          <a:lstStyle/>
          <a:p>
            <a:pPr>
              <a:defRPr lang="de-de"/>
            </a:pPr>
            <a:r>
              <a:rPr lang="de-de" sz="3200" b="1" dirty="0"/>
              <a:t>Wir</a:t>
            </a:r>
            <a:r>
              <a:rPr lang="de-de" b="1" dirty="0"/>
              <a:t> helfen </a:t>
            </a:r>
            <a:r>
              <a:rPr lang="de-de" b="1" dirty="0">
                <a:solidFill>
                  <a:srgbClr val="00B050"/>
                </a:solidFill>
              </a:rPr>
              <a:t>Dir</a:t>
            </a:r>
            <a:r>
              <a:rPr lang="de-de" b="1" dirty="0"/>
              <a:t> bei der Suche</a:t>
            </a:r>
          </a:p>
        </p:txBody>
      </p:sp>
      <p:grpSp>
        <p:nvGrpSpPr>
          <p:cNvPr id="13" name="Gruppe1"/>
          <p:cNvGrpSpPr>
            <a:extLst>
              <a:ext uri="smNativeData">
                <pr:smNativeData xmlns="smNativeData" xmlns:pr="smNativeData" xmlns:p15="http://schemas.microsoft.com/office/powerpoint/2012/main" xmlns:p14="http://schemas.microsoft.com/office/powerpoint/2010/main" xmlns:mc="http://schemas.openxmlformats.org/markup-compatibility/2006" val="SMDATA_6_wvdvYRMAAAAlAAAAAQAAAA8BAAAAkAAAAEgAAACQAAAASAAAAAAAAAAAAAAAAAAAABcAAAAUAAAAAAAAAAAAAAD/fwAA/38AAAAAAAAJAAAABAAAAAAAAAAfAAAAVAAAAAAAAAAAAAAAAAAAAAAAAAAAAAAAAAAAAAAAAAAAAAAAAAAAAAAAAAAAAAAAAAAAAAAAAAAAAAAAAAAAAAAAAAAAAAAAAAAAAAAAAAAAAAAAAAAAACEAAAAYAAAAFAAAABQcAAC4AAAAYDYAAC4GAAAQAAAAJgAAAAgAAAD/////AAAAAA=="/>
              </a:ext>
            </a:extLst>
          </p:cNvGrpSpPr>
          <p:nvPr/>
        </p:nvGrpSpPr>
        <p:grpSpPr>
          <a:xfrm>
            <a:off x="4564380" y="116840"/>
            <a:ext cx="4274820" cy="887730"/>
            <a:chOff x="4564380" y="116840"/>
            <a:chExt cx="4274820" cy="887730"/>
          </a:xfrm>
        </p:grpSpPr>
        <p:pic>
          <p:nvPicPr>
            <p:cNvPr id="15" name="Grafik 5"/>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BQcAAC4AAAAGyEAAC4GAAAAAAAAJgAAAAgAAAD//////////zAAAAAUAAAAAAAAAAAA//8AAAEAAAD//wAAAQA="/>
                </a:ext>
              </a:extLst>
            </p:cNvPicPr>
            <p:nvPr/>
          </p:nvPicPr>
          <p:blipFill>
            <a:blip r:embed="rId3"/>
            <a:stretch>
              <a:fillRect/>
            </a:stretch>
          </p:blipFill>
          <p:spPr>
            <a:xfrm>
              <a:off x="4564380" y="116840"/>
              <a:ext cx="817245" cy="887730"/>
            </a:xfrm>
            <a:prstGeom prst="rect">
              <a:avLst/>
            </a:prstGeom>
            <a:noFill/>
            <a:ln>
              <a:noFill/>
            </a:ln>
            <a:effectLst/>
          </p:spPr>
        </p:pic>
        <p:sp>
          <p:nvSpPr>
            <p:cNvPr id="14" name="Rechteck 6"/>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Ih0AAMQBAABgNgAANAQAAAAAAAAmAAAACAAAAP//////////MAAAABQAAAAAAAAAAAD//wAAAQAAAP//AAABAA=="/>
                </a:ext>
              </a:extLst>
            </p:cNvSpPr>
            <p:nvPr/>
          </p:nvSpPr>
          <p:spPr>
            <a:xfrm>
              <a:off x="4735830" y="287020"/>
              <a:ext cx="4103370" cy="396240"/>
            </a:xfrm>
            <a:prstGeom prst="rect">
              <a:avLst/>
            </a:prstGeom>
            <a:noFill/>
            <a:ln>
              <a:noFill/>
            </a:ln>
            <a:effectLst/>
          </p:spPr>
          <p:txBody>
            <a:bodyPr vert="horz" wrap="square" lIns="91440" tIns="45720" rIns="91440" bIns="45720" numCol="1" spcCol="215900" anchor="t"/>
            <a:lstStyle/>
            <a:p>
              <a:pPr marL="0" indent="0" algn="ctr">
                <a:buNone/>
                <a:defRPr lang="de-de" sz="1100" b="1"/>
              </a:pPr>
              <a:r>
                <a:t>Patenschaftsprojekt</a:t>
              </a:r>
            </a:p>
            <a:p>
              <a:pPr marL="0" indent="0" algn="ctr">
                <a:buNone/>
                <a:defRPr lang="de-de" sz="1100" b="1"/>
              </a:pPr>
              <a:r>
                <a:t>„Aus der Schule … in den Beruf“</a:t>
              </a:r>
            </a:p>
          </p:txBody>
        </p:sp>
      </p:grpSp>
      <p:pic>
        <p:nvPicPr>
          <p:cNvPr id="16" name="Grafik 15">
            <a:extLst>
              <a:ext uri="{FF2B5EF4-FFF2-40B4-BE49-F238E27FC236}">
                <a16:creationId xmlns:a16="http://schemas.microsoft.com/office/drawing/2014/main" id="{21F5D157-7F6A-A361-5FD8-7D3B346CBF18}"/>
              </a:ext>
            </a:extLst>
          </p:cNvPr>
          <p:cNvPicPr>
            <a:picLocks noChangeAspect="1"/>
          </p:cNvPicPr>
          <p:nvPr/>
        </p:nvPicPr>
        <p:blipFill>
          <a:blip r:embed="rId4"/>
          <a:stretch>
            <a:fillRect/>
          </a:stretch>
        </p:blipFill>
        <p:spPr>
          <a:xfrm>
            <a:off x="3926206" y="2253615"/>
            <a:ext cx="2975206" cy="41394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extLst mod="1">
      <p:ext uri="smNativeData">
        <pr:smNativeData xmlns="smNativeData" xmlns:pr="smNativeData" xmlns:p15="http://schemas.microsoft.com/office/powerpoint/2012/main" xmlns:p14="http://schemas.microsoft.com/office/powerpoint/2010/main" xmlns:mc="http://schemas.openxmlformats.org/markup-compatibility/2006" val="wvdvYQUAAAAFAAAA/////wEAAAABAAAAAAAAAAAAAAAAAAAAAAAAAAkAAAD/////AQAAAAEAAAAAAAAAAAAAAAAAAAAAAAAADQAAAP////8BAAAAAQAAAAAAAAAAAAAAAAAAAAAAAAARAAAA/////wEAAAABAAAAAAAAAAAAAAAAAAAAAAAAABUAAAD9////AQAAAAEAAAAAAAAAAAAAAAAAAAAAAAAA"/>
      </p:ext>
    </p:ext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rafik 7"/>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XABc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KYEAAAFCgAAGA4AAB0RAAAQAAAAJgAAAAgAAAD//////////zAAAAAUAAAAAAAAAAAA//8AAAEAAAD//wAAAQA="/>
              </a:ext>
            </a:extLst>
          </p:cNvPicPr>
          <p:nvPr/>
        </p:nvPicPr>
        <p:blipFill>
          <a:blip r:embed="rId3"/>
          <a:stretch>
            <a:fillRect/>
          </a:stretch>
        </p:blipFill>
        <p:spPr>
          <a:xfrm>
            <a:off x="625475" y="840741"/>
            <a:ext cx="1535430" cy="1153160"/>
          </a:xfrm>
          <a:prstGeom prst="rect">
            <a:avLst/>
          </a:prstGeom>
          <a:noFill/>
          <a:ln>
            <a:noFill/>
          </a:ln>
          <a:effectLst/>
        </p:spPr>
      </p:pic>
      <p:sp>
        <p:nvSpPr>
          <p:cNvPr id="3" name="Textfeld 1"/>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EAAAAAAAAAxtry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xtryAP///wEAAAAAAAAAAAAAAAAAAAAAAAAAAAAAAAAAAAAAAAAAAAAAAAJ/f38A7uzhA8zMzADAwP8Af39/AAAAAAAAAAAAAAAAAAAAAAAAAAAAIQAAABgAAAAUAAAA8BEAAEkLAABGMgAAYBQAABAAAAAmAAAACAAAAP//////////MAAAABQAAAAAAAAAAAD//wAAAQAAAP//AAABAA=="/>
              </a:ext>
            </a:extLst>
          </p:cNvSpPr>
          <p:nvPr/>
        </p:nvSpPr>
        <p:spPr>
          <a:xfrm>
            <a:off x="2160906" y="1170133"/>
            <a:ext cx="6142354" cy="658784"/>
          </a:xfrm>
          <a:prstGeom prst="rect">
            <a:avLst/>
          </a:prstGeom>
          <a:solidFill>
            <a:srgbClr val="002060"/>
          </a:solidFill>
          <a:ln>
            <a:noFill/>
          </a:ln>
          <a:effectLst/>
        </p:spPr>
        <p:txBody>
          <a:bodyPr vert="horz" wrap="square" lIns="91440" tIns="45720" rIns="91440" bIns="45720" numCol="1" spcCol="215900" anchor="t"/>
          <a:lstStyle/>
          <a:p>
            <a:pPr>
              <a:defRPr lang="de-de"/>
            </a:pPr>
            <a:r>
              <a:rPr sz="2000" dirty="0">
                <a:solidFill>
                  <a:schemeClr val="bg1"/>
                </a:solidFill>
              </a:rPr>
              <a:t>Ich habe Angst vor einem Vorstellungsgespräch </a:t>
            </a:r>
            <a:r>
              <a:rPr lang="de-DE" sz="2000" dirty="0">
                <a:solidFill>
                  <a:schemeClr val="bg1"/>
                </a:solidFill>
              </a:rPr>
              <a:t>…</a:t>
            </a:r>
            <a:endParaRPr sz="2000" dirty="0">
              <a:solidFill>
                <a:schemeClr val="bg1"/>
              </a:solidFill>
            </a:endParaRPr>
          </a:p>
          <a:p>
            <a:pPr>
              <a:defRPr lang="de-de"/>
            </a:pPr>
            <a:endParaRPr dirty="0">
              <a:solidFill>
                <a:schemeClr val="bg1"/>
              </a:solidFill>
            </a:endParaRPr>
          </a:p>
          <a:p>
            <a:pPr>
              <a:defRPr lang="de-de"/>
            </a:pPr>
            <a:endParaRPr lang="de-de" b="1" dirty="0">
              <a:solidFill>
                <a:schemeClr val="bg1"/>
              </a:solidFill>
            </a:endParaRPr>
          </a:p>
        </p:txBody>
      </p:sp>
      <p:grpSp>
        <p:nvGrpSpPr>
          <p:cNvPr id="6" name="Gruppe1"/>
          <p:cNvGrpSpPr>
            <a:extLst>
              <a:ext uri="smNativeData">
                <pr:smNativeData xmlns="smNativeData" xmlns:pr="smNativeData" xmlns:p15="http://schemas.microsoft.com/office/powerpoint/2012/main" xmlns:p14="http://schemas.microsoft.com/office/powerpoint/2010/main" xmlns:mc="http://schemas.openxmlformats.org/markup-compatibility/2006" val="SMDATA_6_wvdvYRMAAAAlAAAAAQAAAA8BAAAAkAAAAEgAAACQAAAASAAAAAAAAAAAAAAAAAAAABcAAAAUAAAAAAAAAAAAAAD/fwAA/38AAAAAAAAJAAAABAAAAJgIAwAfAAAAVAAAAAAAAAAAAAAAAAAAAAAAAAAAAAAAAAAAAAAAAAAAAAAAAAAAAAAAAAAAAAAAAAAAAAAAAAAAAAAAAAAAAAAAAAAAAAAAAAAAAAAAAAAAAAAAAAAAACEAAAAYAAAAFAAAABQcAAC4AAAAYDYAAC4GAAAQAAAAJgAAAAgAAAD/////AAAAAA=="/>
              </a:ext>
            </a:extLst>
          </p:cNvGrpSpPr>
          <p:nvPr/>
        </p:nvGrpSpPr>
        <p:grpSpPr>
          <a:xfrm>
            <a:off x="4564380" y="116840"/>
            <a:ext cx="4274820" cy="887730"/>
            <a:chOff x="4564380" y="116840"/>
            <a:chExt cx="4274820" cy="887730"/>
          </a:xfrm>
        </p:grpSpPr>
        <p:pic>
          <p:nvPicPr>
            <p:cNvPr id="8" name="Grafik 5"/>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BQcAAC4AAAAGyEAAC4GAAAAAAAAJgAAAAgAAAD//////////zAAAAAUAAAAAAAAAAAA//8AAAEAAAD//wAAAQA="/>
                </a:ext>
              </a:extLst>
            </p:cNvPicPr>
            <p:nvPr/>
          </p:nvPicPr>
          <p:blipFill>
            <a:blip r:embed="rId4"/>
            <a:stretch>
              <a:fillRect/>
            </a:stretch>
          </p:blipFill>
          <p:spPr>
            <a:xfrm>
              <a:off x="4564380" y="116840"/>
              <a:ext cx="817245" cy="887730"/>
            </a:xfrm>
            <a:prstGeom prst="rect">
              <a:avLst/>
            </a:prstGeom>
            <a:noFill/>
            <a:ln>
              <a:noFill/>
            </a:ln>
            <a:effectLst/>
          </p:spPr>
        </p:pic>
        <p:sp>
          <p:nvSpPr>
            <p:cNvPr id="7" name="Rechteck 6"/>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Ih0AAMQBAABgNgAANAQAAAAAAAAmAAAACAAAAP//////////MAAAABQAAAAAAAAAAAD//wAAAQAAAP//AAABAA=="/>
                </a:ext>
              </a:extLst>
            </p:cNvSpPr>
            <p:nvPr/>
          </p:nvSpPr>
          <p:spPr>
            <a:xfrm>
              <a:off x="4735830" y="287020"/>
              <a:ext cx="4103370" cy="396240"/>
            </a:xfrm>
            <a:prstGeom prst="rect">
              <a:avLst/>
            </a:prstGeom>
            <a:noFill/>
            <a:ln>
              <a:noFill/>
            </a:ln>
            <a:effectLst/>
          </p:spPr>
          <p:txBody>
            <a:bodyPr vert="horz" wrap="square" lIns="91440" tIns="45720" rIns="91440" bIns="45720" numCol="1" spcCol="215900" anchor="t"/>
            <a:lstStyle/>
            <a:p>
              <a:pPr marL="0" indent="0" algn="ctr">
                <a:buNone/>
                <a:defRPr lang="de-de" sz="1100" b="1"/>
              </a:pPr>
              <a:r>
                <a:t>Patenschaftsprojekt</a:t>
              </a:r>
            </a:p>
            <a:p>
              <a:pPr marL="0" indent="0" algn="ctr">
                <a:buNone/>
                <a:defRPr lang="de-de" sz="1100" b="1"/>
              </a:pPr>
              <a:r>
                <a:t>„Aus der Schule … in den Beruf“</a:t>
              </a:r>
            </a:p>
          </p:txBody>
        </p:sp>
      </p:grpSp>
      <p:sp>
        <p:nvSpPr>
          <p:cNvPr id="9" name="Textfeld 1">
            <a:extLst>
              <a:ext uri="{FF2B5EF4-FFF2-40B4-BE49-F238E27FC236}">
                <a16:creationId xmlns:a16="http://schemas.microsoft.com/office/drawing/2014/main" id="{F9E953AC-3134-60A5-4D50-D9602608DCFC}"/>
              </a:ext>
            </a:extLst>
          </p:cNvPr>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EAAAAAAAAAxtry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xtryAP///wEAAAAAAAAAAAAAAAAAAAAAAAAAAAAAAAAAAAAAAAAAAAAAAAJ/f38A7uzhA8zMzADAwP8Af39/AAAAAAAAAAAAAAAAAAAAAAAAAAAAIQAAABgAAAAUAAAA8BEAAEkLAABGMgAAYBQAABAAAAAmAAAACAAAAP//////////MAAAABQAAAAAAAAAAAD//wAAAQAAAP//AAABAA=="/>
              </a:ext>
            </a:extLst>
          </p:cNvSpPr>
          <p:nvPr/>
        </p:nvSpPr>
        <p:spPr>
          <a:xfrm>
            <a:off x="1271269" y="5187949"/>
            <a:ext cx="6960235" cy="829310"/>
          </a:xfrm>
          <a:prstGeom prst="rect">
            <a:avLst/>
          </a:prstGeom>
          <a:solidFill>
            <a:srgbClr val="002060"/>
          </a:solidFill>
          <a:ln>
            <a:noFill/>
          </a:ln>
          <a:effectLst/>
        </p:spPr>
        <p:txBody>
          <a:bodyPr vert="horz" wrap="square" lIns="91440" tIns="45720" rIns="91440" bIns="45720" numCol="1" spcCol="215900" anchor="t"/>
          <a:lstStyle/>
          <a:p>
            <a:pPr>
              <a:defRPr lang="de-de"/>
            </a:pPr>
            <a:r>
              <a:rPr sz="2000" dirty="0">
                <a:solidFill>
                  <a:schemeClr val="bg1"/>
                </a:solidFill>
              </a:rPr>
              <a:t>Wir helfen </a:t>
            </a:r>
            <a:r>
              <a:rPr sz="2400" dirty="0">
                <a:solidFill>
                  <a:srgbClr val="92D050"/>
                </a:solidFill>
              </a:rPr>
              <a:t>Dir, Dich </a:t>
            </a:r>
            <a:r>
              <a:rPr sz="2000" dirty="0">
                <a:solidFill>
                  <a:schemeClr val="bg1"/>
                </a:solidFill>
              </a:rPr>
              <a:t>auf Einstellungstests und Vorstellungsgespräche vorzubereiten  </a:t>
            </a:r>
            <a:r>
              <a:rPr lang="de-DE" sz="2000" dirty="0">
                <a:solidFill>
                  <a:schemeClr val="bg1"/>
                </a:solidFill>
              </a:rPr>
              <a:t>…</a:t>
            </a:r>
            <a:endParaRPr sz="2000" dirty="0">
              <a:solidFill>
                <a:schemeClr val="bg1"/>
              </a:solidFill>
            </a:endParaRPr>
          </a:p>
          <a:p>
            <a:pPr>
              <a:defRPr lang="de-de"/>
            </a:pPr>
            <a:endParaRPr dirty="0">
              <a:solidFill>
                <a:schemeClr val="bg1"/>
              </a:solidFill>
            </a:endParaRPr>
          </a:p>
          <a:p>
            <a:pPr>
              <a:defRPr lang="de-de"/>
            </a:pPr>
            <a:endParaRPr lang="de-de" b="1" dirty="0">
              <a:solidFill>
                <a:schemeClr val="bg1"/>
              </a:solidFill>
            </a:endParaRPr>
          </a:p>
        </p:txBody>
      </p:sp>
      <p:pic>
        <p:nvPicPr>
          <p:cNvPr id="11" name="Grafik 10">
            <a:extLst>
              <a:ext uri="{FF2B5EF4-FFF2-40B4-BE49-F238E27FC236}">
                <a16:creationId xmlns:a16="http://schemas.microsoft.com/office/drawing/2014/main" id="{E702C9A2-8731-C13B-DC11-0A0F329248E5}"/>
              </a:ext>
            </a:extLst>
          </p:cNvPr>
          <p:cNvPicPr>
            <a:picLocks noChangeAspect="1"/>
          </p:cNvPicPr>
          <p:nvPr/>
        </p:nvPicPr>
        <p:blipFill>
          <a:blip r:embed="rId5"/>
          <a:stretch>
            <a:fillRect/>
          </a:stretch>
        </p:blipFill>
        <p:spPr>
          <a:xfrm>
            <a:off x="2479957" y="1992629"/>
            <a:ext cx="3865598" cy="27997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extLst mod="1">
      <p:ext uri="smNativeData">
        <pr:smNativeData xmlns="smNativeData" xmlns:pr="smNativeData" xmlns:p15="http://schemas.microsoft.com/office/powerpoint/2012/main" xmlns:p14="http://schemas.microsoft.com/office/powerpoint/2010/main" xmlns:mc="http://schemas.openxmlformats.org/markup-compatibility/2006" val="wvdvYQMAAAAFAAAA/f///wEAAAABAAAAAAAAAAAAAAAAAAAAAAAAAAkAAAD9////AQAAAAEAAAAAAAAAAAAAAAAAAAAAAAAACwAAAP3///8BAAAAAQAAAAAAAAAAAAAAAAAAAAAAAAA="/>
      </p:ext>
    </p:ext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liennummer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7uzhA8zMzADAwP8Af39/AAAAAAAAAAAAAAAAAAAAAAAAAAAAIQAAABgAAAAUAAAAUCgAABonAABwNQAAWSkAABAAAAAmAAAACAAAAAAAAAAAAAAAMAAAABQAAAAAAAAAAAD//wAAAQAAAP//AAABAA=="/>
              </a:ext>
            </a:extLst>
          </p:cNvSpPr>
          <p:nvPr>
            <p:ph type="sldNum" sz="quarter" idx="12"/>
          </p:nvPr>
        </p:nvSpPr>
        <p:spPr/>
        <p:txBody>
          <a:bodyPr/>
          <a:lstStyle/>
          <a:p>
            <a:pPr>
              <a:defRPr lang="de-de"/>
            </a:pPr>
            <a:fld id="{3A07A083-CDD7-5256-99BF-3B03EEF16F6E}" type="slidenum">
              <a:t>8</a:t>
            </a:fld>
            <a:endParaRPr/>
          </a:p>
        </p:txBody>
      </p:sp>
      <p:sp>
        <p:nvSpPr>
          <p:cNvPr id="4" name="Textfeld 1"/>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xIAAN8GAABjKQAAtgkAABAgAAAmAAAACAAAAP//////////MAAAABQAAAAAAAAAAAD//wAAAQAAAP//AAABAA=="/>
              </a:ext>
            </a:extLst>
          </p:cNvSpPr>
          <p:nvPr/>
        </p:nvSpPr>
        <p:spPr>
          <a:xfrm>
            <a:off x="293484" y="431858"/>
            <a:ext cx="4261399" cy="461645"/>
          </a:xfrm>
          <a:prstGeom prst="rect">
            <a:avLst/>
          </a:prstGeom>
          <a:solidFill>
            <a:srgbClr val="002060"/>
          </a:solidFill>
          <a:ln>
            <a:noFill/>
          </a:ln>
          <a:effectLst/>
        </p:spPr>
        <p:txBody>
          <a:bodyPr vert="horz" wrap="none" lIns="91440" tIns="45720" rIns="91440" bIns="45720" numCol="1" spcCol="215900" anchor="t"/>
          <a:lstStyle/>
          <a:p>
            <a:pPr>
              <a:defRPr lang="de-de"/>
            </a:pPr>
            <a:r>
              <a:rPr sz="2400" dirty="0">
                <a:solidFill>
                  <a:schemeClr val="bg1"/>
                </a:solidFill>
              </a:rPr>
              <a:t>Aber</a:t>
            </a:r>
            <a:r>
              <a:rPr sz="2400" dirty="0"/>
              <a:t> </a:t>
            </a:r>
            <a:r>
              <a:rPr sz="2400" dirty="0">
                <a:solidFill>
                  <a:schemeClr val="bg1"/>
                </a:solidFill>
              </a:rPr>
              <a:t>wer ist </a:t>
            </a:r>
            <a:r>
              <a:rPr lang="de-de" sz="2400" dirty="0">
                <a:solidFill>
                  <a:srgbClr val="00B050"/>
                </a:solidFill>
              </a:rPr>
              <a:t>„Wir“ </a:t>
            </a:r>
            <a:r>
              <a:rPr sz="2400" dirty="0">
                <a:solidFill>
                  <a:schemeClr val="bg1"/>
                </a:solidFill>
              </a:rPr>
              <a:t>eigentlich </a:t>
            </a:r>
            <a:r>
              <a:rPr dirty="0">
                <a:solidFill>
                  <a:schemeClr val="bg1"/>
                </a:solidFill>
              </a:rPr>
              <a:t>???</a:t>
            </a:r>
          </a:p>
        </p:txBody>
      </p:sp>
      <p:pic>
        <p:nvPicPr>
          <p:cNvPr id="16" name="Grafik 15">
            <a:extLst>
              <a:ext uri="{FF2B5EF4-FFF2-40B4-BE49-F238E27FC236}">
                <a16:creationId xmlns:a16="http://schemas.microsoft.com/office/drawing/2014/main" id="{9E9C6C0C-934E-8558-8068-268E2D281CF4}"/>
              </a:ext>
            </a:extLst>
          </p:cNvPr>
          <p:cNvPicPr>
            <a:picLocks noChangeAspect="1"/>
          </p:cNvPicPr>
          <p:nvPr/>
        </p:nvPicPr>
        <p:blipFill>
          <a:blip r:embed="rId2"/>
          <a:stretch>
            <a:fillRect/>
          </a:stretch>
        </p:blipFill>
        <p:spPr>
          <a:xfrm>
            <a:off x="2325749" y="893502"/>
            <a:ext cx="4046505" cy="5677477"/>
          </a:xfrm>
          <a:prstGeom prst="rect">
            <a:avLst/>
          </a:prstGeom>
        </p:spPr>
      </p:pic>
      <p:sp>
        <p:nvSpPr>
          <p:cNvPr id="6" name="Rectangle 9"/>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EAAAAAAAAA////C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f///wEAAAAAAAAAAAAAAAAAAAAAAAAAAAAAAAAAAAAAAAAAAAAAAAJ/f38A7uzhA8zMzADAwP8Af39/AAAAAAAAAAAAAAAAAAAAAAAAAAAAIQAAABgAAAAUAAAAdA4AAG8eAABZLgAAbiIAABAAAAAmAAAACAAAAP//////////MAAAABQAAAAAAAAAAAD//wAAAQAAAP//AAABAA=="/>
              </a:ext>
            </a:extLst>
          </p:cNvSpPr>
          <p:nvPr/>
        </p:nvSpPr>
        <p:spPr>
          <a:xfrm>
            <a:off x="2222937" y="6125527"/>
            <a:ext cx="4149317" cy="461645"/>
          </a:xfrm>
          <a:prstGeom prst="rect">
            <a:avLst/>
          </a:prstGeom>
          <a:solidFill>
            <a:schemeClr val="bg1"/>
          </a:solidFill>
          <a:ln>
            <a:noFill/>
          </a:ln>
          <a:effectLst/>
        </p:spPr>
        <p:txBody>
          <a:bodyPr vert="horz" wrap="square" lIns="91440" tIns="45720" rIns="91440" bIns="45720" numCol="1" spcCol="215900" anchor="t"/>
          <a:lstStyle/>
          <a:p>
            <a:pPr marL="342900" indent="-342900" algn="ctr">
              <a:spcBef>
                <a:spcPts val="430"/>
              </a:spcBef>
              <a:buNone/>
              <a:defRPr lang="de-de"/>
            </a:pPr>
            <a:r>
              <a:rPr sz="1400" dirty="0"/>
              <a:t>Das Projektteam der Kolpingfamilie Worms</a:t>
            </a:r>
          </a:p>
        </p:txBody>
      </p:sp>
      <p:grpSp>
        <p:nvGrpSpPr>
          <p:cNvPr id="7" name="Gruppe1"/>
          <p:cNvGrpSpPr>
            <a:extLst>
              <a:ext uri="smNativeData">
                <pr:smNativeData xmlns="smNativeData" xmlns:pr="smNativeData" xmlns:p15="http://schemas.microsoft.com/office/powerpoint/2012/main" xmlns:p14="http://schemas.microsoft.com/office/powerpoint/2010/main" xmlns:mc="http://schemas.openxmlformats.org/markup-compatibility/2006" val="SMDATA_6_wvdvYRMAAAAlAAAAAQAAAA8BAAAAkAAAAEgAAACQAAAASAAAAAAAAAAAAAAAAAAAABcAAAAUAAAAAAAAAAAAAAD/fwAA/38AAAAAAAAJAAAABAAAAH8AAAAfAAAAVAAAAAAAAAAAAAAAAAAAAAAAAAAAAAAAAAAAAAAAAAAAAAAAAAAAAAAAAAAAAAAAAAAAAAAAAAAAAAAAAAAAAAAAAAAAAAAAAAAAAAAAAAAAAAAAAAAAACEAAAAYAAAAFAAAABQcAAC4AAAAYDYAAC4GAAAQAAAAJgAAAAgAAAD/////AAAAAA=="/>
              </a:ext>
            </a:extLst>
          </p:cNvGrpSpPr>
          <p:nvPr/>
        </p:nvGrpSpPr>
        <p:grpSpPr>
          <a:xfrm>
            <a:off x="4977909" y="116840"/>
            <a:ext cx="4103370" cy="887730"/>
            <a:chOff x="4977909" y="116840"/>
            <a:chExt cx="4103370" cy="887730"/>
          </a:xfrm>
        </p:grpSpPr>
        <p:pic>
          <p:nvPicPr>
            <p:cNvPr id="9" name="Grafik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BQcAAC4AAAAGyEAAC4GAAAAAAAAJgAAAAgAAAD//////////zAAAAAUAAAAAAAAAAAA//8AAAEAAAD//wAAAQA="/>
                </a:ext>
              </a:extLst>
            </p:cNvPicPr>
            <p:nvPr/>
          </p:nvPicPr>
          <p:blipFill>
            <a:blip r:embed="rId3"/>
            <a:stretch>
              <a:fillRect/>
            </a:stretch>
          </p:blipFill>
          <p:spPr>
            <a:xfrm>
              <a:off x="4977909" y="116840"/>
              <a:ext cx="817245" cy="887730"/>
            </a:xfrm>
            <a:prstGeom prst="rect">
              <a:avLst/>
            </a:prstGeom>
            <a:noFill/>
            <a:ln>
              <a:noFill/>
            </a:ln>
            <a:effectLst/>
          </p:spPr>
        </p:pic>
        <p:sp>
          <p:nvSpPr>
            <p:cNvPr id="8" name="Rechteck 6"/>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Ih0AAMQBAABgNgAANAQAAAAAAAAmAAAACAAAAP//////////MAAAABQAAAAAAAAAAAD//wAAAQAAAP//AAABAA=="/>
                </a:ext>
              </a:extLst>
            </p:cNvSpPr>
            <p:nvPr/>
          </p:nvSpPr>
          <p:spPr>
            <a:xfrm>
              <a:off x="4977909" y="362585"/>
              <a:ext cx="4103370" cy="396240"/>
            </a:xfrm>
            <a:prstGeom prst="rect">
              <a:avLst/>
            </a:prstGeom>
            <a:noFill/>
            <a:ln>
              <a:noFill/>
            </a:ln>
            <a:effectLst/>
          </p:spPr>
          <p:txBody>
            <a:bodyPr vert="horz" wrap="square" lIns="91440" tIns="45720" rIns="91440" bIns="45720" numCol="1" spcCol="215900" anchor="t"/>
            <a:lstStyle/>
            <a:p>
              <a:pPr marL="0" indent="0" algn="ctr">
                <a:buNone/>
                <a:defRPr lang="de-de" sz="1100" b="1"/>
              </a:pPr>
              <a:r>
                <a:rPr dirty="0" err="1"/>
                <a:t>Patenschaftsprojekt</a:t>
              </a:r>
              <a:endParaRPr dirty="0"/>
            </a:p>
            <a:p>
              <a:pPr marL="0" indent="0" algn="ctr">
                <a:buNone/>
                <a:defRPr lang="de-de" sz="1100" b="1"/>
              </a:pPr>
              <a:r>
                <a:rPr dirty="0"/>
                <a:t>„Aus der Schule … in den Beruf“</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extLst mod="1">
      <p:ext uri="smNativeData">
        <pr:smNativeData xmlns="smNativeData" xmlns:pr="smNativeData" xmlns:p15="http://schemas.microsoft.com/office/powerpoint/2012/main" xmlns:p14="http://schemas.microsoft.com/office/powerpoint/2010/main" xmlns:mc="http://schemas.openxmlformats.org/markup-compatibility/2006" val="wvdvYQIAAAAFAAAA/f///wEAAAABAAAAAAAAAAAAAAAAAAAAAAAAAAcAAAD/////AQAAAAEAAAAAAAAAAAAAAAAAAAAAAAAA"/>
      </p:ext>
    </p:ext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hteck 1"/>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EAAAAAAAAAxtry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xtryAP///wEAAAAAAAAAAAAAAAAAAAAAAAAAAAAAAAAAAAAAAAAAAAAAAAJ/f38A7uzhA8zMzADAwP8Af39/AAAAAAAAAAAAAAAAAAAAAAAAAAAAIQAAABgAAAAUAAAA+gUAAOESAABwNQAAmSQAABAAAAAmAAAACAAAAP//////////MAAAABQAAAAAAAAAAAD//wAAAQAAAP//AAABAA=="/>
              </a:ext>
            </a:extLst>
          </p:cNvSpPr>
          <p:nvPr/>
        </p:nvSpPr>
        <p:spPr>
          <a:xfrm>
            <a:off x="971550" y="3068955"/>
            <a:ext cx="7715250" cy="2880360"/>
          </a:xfrm>
          <a:prstGeom prst="rect">
            <a:avLst/>
          </a:prstGeom>
          <a:solidFill>
            <a:srgbClr val="C6DAF2"/>
          </a:solidFill>
          <a:ln>
            <a:noFill/>
          </a:ln>
          <a:effectLst/>
        </p:spPr>
        <p:txBody>
          <a:bodyPr vert="horz" wrap="square" lIns="91440" tIns="45720" rIns="91440" bIns="45720" numCol="1" spcCol="215900" anchor="ctr"/>
          <a:lstStyle/>
          <a:p>
            <a:pPr algn="ctr">
              <a:defRPr lang="de-de">
                <a:solidFill>
                  <a:srgbClr val="FFFFFF"/>
                </a:solidFill>
                <a:latin typeface="Calibri" pitchFamily="2" charset="0"/>
                <a:ea typeface="Arial" pitchFamily="2" charset="0"/>
                <a:cs typeface="Arial" pitchFamily="2" charset="0"/>
              </a:defRPr>
            </a:pPr>
            <a:endParaRPr/>
          </a:p>
        </p:txBody>
      </p:sp>
      <p:sp>
        <p:nvSpPr>
          <p:cNvPr id="3" name="Foliennummer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7uzhA8zMzADAwP8Af39/AAAAAAAAAAAAAAAAAAAAAAAAAAAAIQAAABgAAAAUAAAAUCgAABonAABwNQAAWSkAABAAAAAmAAAACAAAAAAAAAAAAAAAMAAAABQAAAAAAAAAAAD//wAAAQAAAP//AAABAA=="/>
              </a:ext>
            </a:extLst>
          </p:cNvSpPr>
          <p:nvPr>
            <p:ph type="sldNum" sz="quarter" idx="12"/>
          </p:nvPr>
        </p:nvSpPr>
        <p:spPr/>
        <p:txBody>
          <a:bodyPr/>
          <a:lstStyle/>
          <a:p>
            <a:pPr>
              <a:defRPr lang="de-de"/>
            </a:pPr>
            <a:fld id="{3A0797FD-B3D7-5261-99BF-4534D9F16F10}" type="slidenum">
              <a:t>9</a:t>
            </a:fld>
            <a:endParaRPr/>
          </a:p>
        </p:txBody>
      </p:sp>
      <p:sp>
        <p:nvSpPr>
          <p:cNvPr id="4" name="Inhaltsplatzhalter 2"/>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EAAAAAAAAAS6zG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S6zGAP///wEAAAAAAAAAAAAAAAAAAAAAAAAAAAAAAAAAAAAAAAAAAAAAAAJ/f38A7uzhA8zMzADAwP8Af39/AAAAAAAAAAAAAAAAAAAAAAAAAAAAIQAAABgAAAAUAAAA4AUAAPIOAAByNAAAGxIAABAAAAAmAAAACAAAAP//////////MAAAABQAAAAAAAAAAAD//wAAAQAAAP//AAABAA=="/>
              </a:ext>
            </a:extLst>
          </p:cNvSpPr>
          <p:nvPr/>
        </p:nvSpPr>
        <p:spPr>
          <a:xfrm>
            <a:off x="955040" y="2429510"/>
            <a:ext cx="7570470" cy="513715"/>
          </a:xfrm>
          <a:prstGeom prst="rect">
            <a:avLst/>
          </a:prstGeom>
          <a:solidFill>
            <a:srgbClr val="002060"/>
          </a:solidFill>
          <a:ln>
            <a:noFill/>
          </a:ln>
          <a:effectLst/>
        </p:spPr>
        <p:txBody>
          <a:bodyPr vert="horz" wrap="square" lIns="91440" tIns="45720" rIns="91440" bIns="45720" numCol="1" spcCol="215900" anchor="t"/>
          <a:lstStyle>
            <a:lvl1pPr marL="342900" indent="-342900" algn="l">
              <a:spcBef>
                <a:spcPts val="0"/>
              </a:spcBef>
              <a:spcAft>
                <a:spcPts val="0"/>
              </a:spcAft>
              <a:buFont typeface="Arial" pitchFamily="2" charset="0"/>
              <a:buChar char="•"/>
              <a:defRPr lang="de-de" sz="3200" kern="1">
                <a:solidFill>
                  <a:schemeClr val="tx1"/>
                </a:solidFill>
                <a:latin typeface="Calibri" pitchFamily="2" charset="0"/>
                <a:ea typeface="Arial" pitchFamily="2" charset="0"/>
                <a:cs typeface="Arial" pitchFamily="2" charset="0"/>
              </a:defRPr>
            </a:lvl1pPr>
            <a:lvl2pPr marL="742950" indent="-285750" algn="l">
              <a:spcBef>
                <a:spcPts val="0"/>
              </a:spcBef>
              <a:spcAft>
                <a:spcPts val="0"/>
              </a:spcAft>
              <a:buFont typeface="Arial" pitchFamily="2" charset="0"/>
              <a:buChar char="–"/>
              <a:defRPr lang="de-de" sz="2800" kern="1">
                <a:solidFill>
                  <a:schemeClr val="tx1"/>
                </a:solidFill>
                <a:latin typeface="Calibri" pitchFamily="2" charset="0"/>
                <a:ea typeface="Arial" pitchFamily="2" charset="0"/>
                <a:cs typeface="Arial" pitchFamily="2" charset="0"/>
              </a:defRPr>
            </a:lvl2pPr>
            <a:lvl3pPr marL="1143000" indent="-228600" algn="l">
              <a:spcBef>
                <a:spcPts val="0"/>
              </a:spcBef>
              <a:spcAft>
                <a:spcPts val="0"/>
              </a:spcAft>
              <a:buFont typeface="Arial" pitchFamily="2" charset="0"/>
              <a:buChar char="•"/>
              <a:defRPr lang="de-de" sz="2400" kern="1">
                <a:solidFill>
                  <a:schemeClr val="tx1"/>
                </a:solidFill>
                <a:latin typeface="Calibri" pitchFamily="2" charset="0"/>
                <a:ea typeface="Arial" pitchFamily="2" charset="0"/>
                <a:cs typeface="Arial" pitchFamily="2" charset="0"/>
              </a:defRPr>
            </a:lvl3pPr>
            <a:lvl4pPr marL="1600200" indent="-228600" algn="l">
              <a:spcBef>
                <a:spcPts val="0"/>
              </a:spcBef>
              <a:spcAft>
                <a:spcPts val="0"/>
              </a:spcAft>
              <a:buFont typeface="Arial" pitchFamily="2" charset="0"/>
              <a:buChar char="–"/>
              <a:defRPr lang="de-de" sz="2000" kern="1">
                <a:solidFill>
                  <a:schemeClr val="tx1"/>
                </a:solidFill>
                <a:latin typeface="Calibri" pitchFamily="2" charset="0"/>
                <a:ea typeface="Arial" pitchFamily="2" charset="0"/>
                <a:cs typeface="Arial" pitchFamily="2" charset="0"/>
              </a:defRPr>
            </a:lvl4pPr>
            <a:lvl5pPr marL="2057400" indent="-228600" algn="l">
              <a:spcBef>
                <a:spcPts val="0"/>
              </a:spcBef>
              <a:spcAft>
                <a:spcPts val="0"/>
              </a:spcAft>
              <a:buFont typeface="Arial" pitchFamily="2" charset="0"/>
              <a:buChar char="»"/>
              <a:defRPr lang="de-de" sz="2000" kern="1">
                <a:solidFill>
                  <a:schemeClr val="tx1"/>
                </a:solidFill>
                <a:latin typeface="Calibri" pitchFamily="2" charset="0"/>
                <a:ea typeface="Arial" pitchFamily="2" charset="0"/>
                <a:cs typeface="Arial" pitchFamily="2" charset="0"/>
              </a:defRPr>
            </a:lvl5pPr>
            <a:lvl6pPr marL="2514600" indent="-228600" algn="l" defTabSz="914400">
              <a:spcBef>
                <a:spcPts val="0"/>
              </a:spcBef>
              <a:buFont typeface="Arial" pitchFamily="2" charset="0"/>
              <a:buChar char="•"/>
              <a:tabLst/>
              <a:defRPr lang="de-de" sz="2000" kern="1">
                <a:solidFill>
                  <a:schemeClr val="tx1"/>
                </a:solidFill>
                <a:latin typeface="Calibri" pitchFamily="2" charset="0"/>
                <a:ea typeface="Arial" pitchFamily="2" charset="0"/>
                <a:cs typeface="Arial" pitchFamily="2" charset="0"/>
              </a:defRPr>
            </a:lvl6pPr>
            <a:lvl7pPr marL="2971800" indent="-228600" algn="l" defTabSz="914400">
              <a:spcBef>
                <a:spcPts val="0"/>
              </a:spcBef>
              <a:buFont typeface="Arial" pitchFamily="2" charset="0"/>
              <a:buChar char="•"/>
              <a:tabLst/>
              <a:defRPr lang="de-de" sz="2000" kern="1">
                <a:solidFill>
                  <a:schemeClr val="tx1"/>
                </a:solidFill>
                <a:latin typeface="Calibri" pitchFamily="2" charset="0"/>
                <a:ea typeface="Arial" pitchFamily="2" charset="0"/>
                <a:cs typeface="Arial" pitchFamily="2" charset="0"/>
              </a:defRPr>
            </a:lvl7pPr>
            <a:lvl8pPr marL="3429000" indent="-228600" algn="l" defTabSz="914400">
              <a:spcBef>
                <a:spcPts val="0"/>
              </a:spcBef>
              <a:buFont typeface="Arial" pitchFamily="2" charset="0"/>
              <a:buChar char="•"/>
              <a:tabLst/>
              <a:defRPr lang="de-de" sz="2000" kern="1">
                <a:solidFill>
                  <a:schemeClr val="tx1"/>
                </a:solidFill>
                <a:latin typeface="Calibri" pitchFamily="2" charset="0"/>
                <a:ea typeface="Arial" pitchFamily="2" charset="0"/>
                <a:cs typeface="Arial" pitchFamily="2" charset="0"/>
              </a:defRPr>
            </a:lvl8pPr>
            <a:lvl9pPr marL="3886200" indent="-228600" algn="l" defTabSz="914400">
              <a:spcBef>
                <a:spcPts val="0"/>
              </a:spcBef>
              <a:buFont typeface="Arial" pitchFamily="2" charset="0"/>
              <a:buChar char="•"/>
              <a:tabLst/>
              <a:defRPr lang="de-de" sz="2000" kern="1">
                <a:solidFill>
                  <a:schemeClr val="tx1"/>
                </a:solidFill>
                <a:latin typeface="Calibri" pitchFamily="2" charset="0"/>
                <a:ea typeface="Arial" pitchFamily="2" charset="0"/>
                <a:cs typeface="Arial" pitchFamily="2" charset="0"/>
              </a:defRPr>
            </a:lvl9pPr>
          </a:lstStyle>
          <a:p>
            <a:pPr marL="0" indent="0">
              <a:buNone/>
              <a:defRPr lang="de-de"/>
            </a:pPr>
            <a:r>
              <a:rPr lang="de-de" sz="2400" dirty="0">
                <a:solidFill>
                  <a:schemeClr val="bg1"/>
                </a:solidFill>
                <a:latin typeface="Arial" pitchFamily="2" charset="0"/>
                <a:ea typeface="Arial" pitchFamily="2" charset="0"/>
                <a:cs typeface="Arial" pitchFamily="2" charset="0"/>
              </a:rPr>
              <a:t>Die Mitglieder des Projektteams</a:t>
            </a:r>
          </a:p>
          <a:p>
            <a:pPr marL="0" indent="0">
              <a:buNone/>
              <a:defRPr lang="de-de"/>
            </a:pPr>
            <a:endParaRPr lang="de-de" sz="2600" dirty="0">
              <a:solidFill>
                <a:schemeClr val="bg1"/>
              </a:solidFill>
              <a:latin typeface="Arial" pitchFamily="2" charset="0"/>
              <a:ea typeface="Arial" pitchFamily="2" charset="0"/>
              <a:cs typeface="Arial" pitchFamily="2" charset="0"/>
            </a:endParaRPr>
          </a:p>
        </p:txBody>
      </p:sp>
      <p:pic>
        <p:nvPicPr>
          <p:cNvPr id="5" name="Grafik 12"/>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FIDAAAiAwAAaAoAABcNAAAQAAAAJgAAAAgAAAD//////////zAAAAAUAAAAAAAAAAAA//8AAAEAAAD//wAAAQA="/>
              </a:ext>
            </a:extLst>
          </p:cNvPicPr>
          <p:nvPr/>
        </p:nvPicPr>
        <p:blipFill>
          <a:blip r:embed="rId2"/>
          <a:stretch>
            <a:fillRect/>
          </a:stretch>
        </p:blipFill>
        <p:spPr>
          <a:xfrm>
            <a:off x="539750" y="509270"/>
            <a:ext cx="1151890" cy="1618615"/>
          </a:xfrm>
          <a:prstGeom prst="rect">
            <a:avLst/>
          </a:prstGeom>
          <a:noFill/>
          <a:ln>
            <a:noFill/>
          </a:ln>
          <a:effectLst/>
        </p:spPr>
      </p:pic>
      <p:sp>
        <p:nvSpPr>
          <p:cNvPr id="6" name="Textfeld 2"/>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gUAADUUAABwNQAAqBcAABAAAAAmAAAACAAAAP//////////MAAAABQAAAAAAAAAAAD//wAAAQAAAP//AAABAA=="/>
              </a:ext>
            </a:extLst>
          </p:cNvSpPr>
          <p:nvPr/>
        </p:nvSpPr>
        <p:spPr>
          <a:xfrm>
            <a:off x="971550" y="3284855"/>
            <a:ext cx="7715250" cy="560705"/>
          </a:xfrm>
          <a:prstGeom prst="rect">
            <a:avLst/>
          </a:prstGeom>
          <a:noFill/>
          <a:ln>
            <a:noFill/>
          </a:ln>
          <a:effectLst/>
        </p:spPr>
        <p:txBody>
          <a:bodyPr vert="horz" wrap="square" lIns="91440" tIns="45720" rIns="91440" bIns="45720" numCol="1" spcCol="215900" anchor="t"/>
          <a:lstStyle/>
          <a:p>
            <a:pPr marL="285750" indent="-285750">
              <a:lnSpc>
                <a:spcPct val="200000"/>
              </a:lnSpc>
              <a:buFont typeface="Arial" pitchFamily="2" charset="0"/>
              <a:buChar char="•"/>
              <a:defRPr lang="de-de"/>
            </a:pPr>
            <a:r>
              <a:t>kommen aus Handwerk, Industrie und Verwaltung </a:t>
            </a:r>
          </a:p>
        </p:txBody>
      </p:sp>
      <p:sp>
        <p:nvSpPr>
          <p:cNvPr id="7" name="Textfeld 3"/>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4AUAAMYfAACaMwAAOCMAABAAAAAmAAAACAAAAP//////////MAAAABQAAAAAAAAAAAD//wAAAQAAAP//AAABAA=="/>
              </a:ext>
            </a:extLst>
          </p:cNvSpPr>
          <p:nvPr/>
        </p:nvSpPr>
        <p:spPr>
          <a:xfrm>
            <a:off x="955040" y="5165090"/>
            <a:ext cx="7433310" cy="560070"/>
          </a:xfrm>
          <a:prstGeom prst="rect">
            <a:avLst/>
          </a:prstGeom>
          <a:noFill/>
          <a:ln>
            <a:noFill/>
          </a:ln>
          <a:effectLst/>
        </p:spPr>
        <p:txBody>
          <a:bodyPr vert="horz" wrap="square" lIns="91440" tIns="45720" rIns="91440" bIns="45720" numCol="1" spcCol="215900" anchor="t"/>
          <a:lstStyle/>
          <a:p>
            <a:pPr marL="285750" indent="-285750">
              <a:lnSpc>
                <a:spcPct val="200000"/>
              </a:lnSpc>
              <a:buFont typeface="Arial" pitchFamily="2" charset="0"/>
              <a:buChar char="•"/>
              <a:defRPr lang="de-de"/>
            </a:pPr>
            <a:r>
              <a:t>sind ehrenamtlich tätig</a:t>
            </a:r>
          </a:p>
        </p:txBody>
      </p:sp>
      <p:sp>
        <p:nvSpPr>
          <p:cNvPr id="8" name="Textfeld 5"/>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gUAAAgcAABGMgAAex8AABAAAAAmAAAACAAAAP//////////MAAAABQAAAAAAAAAAAD//wAAAQAAAP//AAABAA=="/>
              </a:ext>
            </a:extLst>
          </p:cNvSpPr>
          <p:nvPr/>
        </p:nvSpPr>
        <p:spPr>
          <a:xfrm>
            <a:off x="971550" y="4556760"/>
            <a:ext cx="7200900" cy="560705"/>
          </a:xfrm>
          <a:prstGeom prst="rect">
            <a:avLst/>
          </a:prstGeom>
          <a:noFill/>
          <a:ln>
            <a:noFill/>
          </a:ln>
          <a:effectLst/>
        </p:spPr>
        <p:txBody>
          <a:bodyPr vert="horz" wrap="square" lIns="91440" tIns="45720" rIns="91440" bIns="45720" numCol="1" spcCol="215900" anchor="t"/>
          <a:lstStyle/>
          <a:p>
            <a:pPr marL="285750" indent="-285750">
              <a:lnSpc>
                <a:spcPct val="200000"/>
              </a:lnSpc>
              <a:buFont typeface="Arial" pitchFamily="2" charset="0"/>
              <a:buChar char="•"/>
              <a:defRPr lang="de-de"/>
            </a:pPr>
            <a:r>
              <a:t>arbeiten seit mehreren Jahren erfolgreich in dem Projekt</a:t>
            </a:r>
          </a:p>
        </p:txBody>
      </p:sp>
      <p:sp>
        <p:nvSpPr>
          <p:cNvPr id="9" name="Textfeld 7"/>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7QUAAEoYAABlNAAAvRsAABAAAAAmAAAACAAAAP//////////MAAAABQAAAAAAAAAAAD//wAAAQAAAP//AAABAA=="/>
              </a:ext>
            </a:extLst>
          </p:cNvSpPr>
          <p:nvPr/>
        </p:nvSpPr>
        <p:spPr>
          <a:xfrm>
            <a:off x="963295" y="3948430"/>
            <a:ext cx="7553960" cy="560705"/>
          </a:xfrm>
          <a:prstGeom prst="rect">
            <a:avLst/>
          </a:prstGeom>
          <a:noFill/>
          <a:ln>
            <a:noFill/>
          </a:ln>
          <a:effectLst/>
        </p:spPr>
        <p:txBody>
          <a:bodyPr vert="horz" wrap="square" lIns="91440" tIns="45720" rIns="91440" bIns="45720" numCol="1" spcCol="215900" anchor="t"/>
          <a:lstStyle/>
          <a:p>
            <a:pPr marL="285750" indent="-285750">
              <a:lnSpc>
                <a:spcPct val="200000"/>
              </a:lnSpc>
              <a:buFont typeface="Arial" pitchFamily="2" charset="0"/>
              <a:buChar char="•"/>
              <a:defRPr lang="de-de"/>
            </a:pPr>
            <a:r>
              <a:t>haben langjährige Berufserfahrung </a:t>
            </a:r>
          </a:p>
        </p:txBody>
      </p:sp>
      <p:grpSp>
        <p:nvGrpSpPr>
          <p:cNvPr id="10" name="Gruppe1"/>
          <p:cNvGrpSpPr>
            <a:extLst>
              <a:ext uri="smNativeData">
                <pr:smNativeData xmlns="smNativeData" xmlns:pr="smNativeData" xmlns:p15="http://schemas.microsoft.com/office/powerpoint/2012/main" xmlns:p14="http://schemas.microsoft.com/office/powerpoint/2010/main" xmlns:mc="http://schemas.openxmlformats.org/markup-compatibility/2006" val="SMDATA_6_wvdvYRMAAAAlAAAAAQAAAA8BAAAAkAAAAEgAAACQAAAASAAAAAAAAAAAAAAAAAAAABcAAAAUAAAAAAAAAAAAAAD/fwAA/38AAAAAAAAJAAAABAAAAP7+/v8fAAAAVAAAAAAAAAAAAAAAAAAAAAAAAAAAAAAAAAAAAAAAAAAAAAAAAAAAAAAAAAAAAAAAAAAAAAAAAAAAAAAAAAAAAAAAAAAAAAAAAAAAAAAAAAAAAAAAAAAAACEAAAAYAAAAFAAAABQcAAC4AAAAYDYAAC4GAAAQAAAAJgAAAAgAAAD/////AAAAAA=="/>
              </a:ext>
            </a:extLst>
          </p:cNvGrpSpPr>
          <p:nvPr/>
        </p:nvGrpSpPr>
        <p:grpSpPr>
          <a:xfrm>
            <a:off x="4564380" y="116840"/>
            <a:ext cx="4274820" cy="887730"/>
            <a:chOff x="4564380" y="116840"/>
            <a:chExt cx="4274820" cy="887730"/>
          </a:xfrm>
        </p:grpSpPr>
        <p:pic>
          <p:nvPicPr>
            <p:cNvPr id="12" name="Grafik 5"/>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vdvYR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BvQX///8BAAAAAAAAAAAAAAAAAAAAAAAAAAAAAAAAAAAAAAAAAAAAAAACf39/AO7s4QPMzMwAwMD/AH9/fwAAAAAAAAAAAAAAAAD///8AAAAAACEAAAAYAAAAFAAAABQcAAC4AAAAGyEAAC4GAAAAAAAAJgAAAAgAAAD//////////zAAAAAUAAAAAAAAAAAA//8AAAEAAAD//wAAAQA="/>
                </a:ext>
              </a:extLst>
            </p:cNvPicPr>
            <p:nvPr/>
          </p:nvPicPr>
          <p:blipFill>
            <a:blip r:embed="rId3"/>
            <a:stretch>
              <a:fillRect/>
            </a:stretch>
          </p:blipFill>
          <p:spPr>
            <a:xfrm>
              <a:off x="4564380" y="116840"/>
              <a:ext cx="817245" cy="887730"/>
            </a:xfrm>
            <a:prstGeom prst="rect">
              <a:avLst/>
            </a:prstGeom>
            <a:noFill/>
            <a:ln>
              <a:noFill/>
            </a:ln>
            <a:effectLst/>
          </p:spPr>
        </p:pic>
        <p:sp>
          <p:nvSpPr>
            <p:cNvPr id="11" name="Rechteck 6"/>
            <p:cNvSpPr>
              <a:extLst>
                <a:ext uri="smNativeData">
                  <pr:smNativeData xmlns="smNativeData" xmlns:pr="smNativeData" xmlns:p15="http://schemas.microsoft.com/office/powerpoint/2012/main" xmlns:p14="http://schemas.microsoft.com/office/powerpoint/2010/main" xmlns:mc="http://schemas.openxmlformats.org/markup-compatibility/2006" val="SMDATA_16_wvdvYR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T4G9Bf///wEAAAAAAAAAAAAAAAAAAAAAAAAAAAAAAAAAAAAAAAAAAAAAAAJ/f38A7uzhA8zMzADAwP8Af39/AAAAAAAAAAAAAAAAAAAAAAAAAAAAIQAAABgAAAAUAAAAIh0AAMQBAABgNgAANAQAAAAAAAAmAAAACAAAAP//////////MAAAABQAAAAAAAAAAAD//wAAAQAAAP//AAABAA=="/>
                </a:ext>
              </a:extLst>
            </p:cNvSpPr>
            <p:nvPr/>
          </p:nvSpPr>
          <p:spPr>
            <a:xfrm>
              <a:off x="4735830" y="287020"/>
              <a:ext cx="4103370" cy="396240"/>
            </a:xfrm>
            <a:prstGeom prst="rect">
              <a:avLst/>
            </a:prstGeom>
            <a:noFill/>
            <a:ln>
              <a:noFill/>
            </a:ln>
            <a:effectLst/>
          </p:spPr>
          <p:txBody>
            <a:bodyPr vert="horz" wrap="square" lIns="91440" tIns="45720" rIns="91440" bIns="45720" numCol="1" spcCol="215900" anchor="t"/>
            <a:lstStyle/>
            <a:p>
              <a:pPr marL="0" indent="0" algn="ctr">
                <a:buNone/>
                <a:defRPr lang="de-de" sz="1100" b="1"/>
              </a:pPr>
              <a:r>
                <a:t>Patenschaftsprojekt</a:t>
              </a:r>
            </a:p>
            <a:p>
              <a:pPr marL="0" indent="0" algn="ctr">
                <a:buNone/>
                <a:defRPr lang="de-de" sz="1100" b="1"/>
              </a:pPr>
              <a:r>
                <a:t>„Aus der Schule … in den Beruf“</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char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charRg st="4294967295" end="429496729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charRg st="4294967295" end="429496729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extLst>
      <p:ext uri="smNativeData">
        <pr:smNativeData xmlns="smNativeData" xmlns:pr="smNativeData" xmlns:p15="http://schemas.microsoft.com/office/powerpoint/2012/main" xmlns:p14="http://schemas.microsoft.com/office/powerpoint/2010/main" xmlns:mc="http://schemas.openxmlformats.org/markup-compatibility/2006" val="wvdvYQQAAAAFAAAA/////wEAAAABAAAAAAAAAAAAAAAAAAAAAAAAAAkAAAD/////AQAAAAEAAAAAAAAAAAAAAAAAAAAAAAAADQAAAP////8BAAAAAQAAAAAAAAAAAAAAAAAAAAAAAAARAAAA/////wEAAAABAAAAAAAAAAAAAAAAAAAAAAAAAA=="/>
      </p:ext>
    </p:extLst>
  </p:timing>
</p:sld>
</file>

<file path=ppt/theme/theme1.xml><?xml version="1.0" encoding="utf-8"?>
<a:theme xmlns:a="http://schemas.openxmlformats.org/drawingml/2006/main" name="Presentation">
  <a:themeElements>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6">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7">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8">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esentation">
      <a:majorFont>
        <a:latin typeface="Calibri Light"/>
        <a:ea typeface="Calibri Light"/>
        <a:cs typeface="Calibri Light"/>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6">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7">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8">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resentation">
      <a:majorFont>
        <a:latin typeface="Calibri Light"/>
        <a:ea typeface="Calibri Light"/>
        <a:cs typeface="Calibri Light"/>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6">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7">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8">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resentation">
  <a:themeElements>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6">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7">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8">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resentation">
  <a:themeElements>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6">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7">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8">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resentation">
  <a:themeElements>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6">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7">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8">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948</Words>
  <Application>Microsoft Office PowerPoint</Application>
  <PresentationFormat>Bildschirmpräsentation (4:3)</PresentationFormat>
  <Paragraphs>146</Paragraphs>
  <Slides>18</Slides>
  <Notes>4</Notes>
  <HiddenSlides>0</HiddenSlides>
  <MMClips>0</MMClips>
  <ScaleCrop>false</ScaleCrop>
  <HeadingPairs>
    <vt:vector size="6" baseType="variant">
      <vt:variant>
        <vt:lpstr>Verwendete Schriftarten</vt:lpstr>
      </vt:variant>
      <vt:variant>
        <vt:i4>3</vt:i4>
      </vt:variant>
      <vt:variant>
        <vt:lpstr>Design</vt:lpstr>
      </vt:variant>
      <vt:variant>
        <vt:i4>5</vt:i4>
      </vt:variant>
      <vt:variant>
        <vt:lpstr>Folientitel</vt:lpstr>
      </vt:variant>
      <vt:variant>
        <vt:i4>18</vt:i4>
      </vt:variant>
    </vt:vector>
  </HeadingPairs>
  <TitlesOfParts>
    <vt:vector size="26" baseType="lpstr">
      <vt:lpstr>Arial</vt:lpstr>
      <vt:lpstr>Calibri</vt:lpstr>
      <vt:lpstr>Calibri Light</vt:lpstr>
      <vt:lpstr>Presentation</vt:lpstr>
      <vt:lpstr>Presentation</vt:lpstr>
      <vt:lpstr>Presentation</vt:lpstr>
      <vt:lpstr>Presentation</vt:lpstr>
      <vt:lpstr>Presentation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Kolpingsfamilie Worms Patenschaftsprojekt</dc:title>
  <dc:subject/>
  <dc:creator>Sprinz</dc:creator>
  <cp:keywords/>
  <dc:description/>
  <cp:lastModifiedBy>Heinz-Jürgen Kühn</cp:lastModifiedBy>
  <cp:revision>23</cp:revision>
  <dcterms:created xsi:type="dcterms:W3CDTF">2017-06-17T08:14:44Z</dcterms:created>
  <dcterms:modified xsi:type="dcterms:W3CDTF">2022-09-30T11:14:24Z</dcterms:modified>
</cp:coreProperties>
</file>