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93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87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5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97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01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23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23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40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2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18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54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EF84-C974-4533-BD3C-249B3C0EC151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20C4-7AD0-4FE9-BE05-4D0C9A180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99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mailto:Anja_Bruenig@web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8D3F836-6DEB-480F-81EC-EAC0F063E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415" y="265297"/>
            <a:ext cx="1525602" cy="1022106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9C47F5EE-3377-4602-888A-78A7034EE6CF}"/>
              </a:ext>
            </a:extLst>
          </p:cNvPr>
          <p:cNvSpPr txBox="1"/>
          <p:nvPr/>
        </p:nvSpPr>
        <p:spPr>
          <a:xfrm>
            <a:off x="256414" y="1293618"/>
            <a:ext cx="6259999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Ab sofort sind Anmeldungen</a:t>
            </a:r>
          </a:p>
          <a:p>
            <a:pPr algn="ctr"/>
            <a:r>
              <a:rPr lang="de-DE" dirty="0"/>
              <a:t>für die 3-Tagesfahrt vom </a:t>
            </a:r>
            <a:r>
              <a:rPr lang="de-DE" b="1" dirty="0"/>
              <a:t>13.-15.10.2023</a:t>
            </a:r>
            <a:r>
              <a:rPr lang="de-DE" dirty="0"/>
              <a:t>, nach Holland </a:t>
            </a:r>
          </a:p>
          <a:p>
            <a:pPr algn="ctr"/>
            <a:r>
              <a:rPr lang="de-DE" dirty="0"/>
              <a:t>(Delft, Rotterdam und Den Haag) möglich.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C917DDD-F47B-49AC-88E1-888591D30B60}"/>
              </a:ext>
            </a:extLst>
          </p:cNvPr>
          <p:cNvSpPr txBox="1"/>
          <p:nvPr/>
        </p:nvSpPr>
        <p:spPr>
          <a:xfrm>
            <a:off x="2301766" y="573549"/>
            <a:ext cx="421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Kolpingsfamilie Hannover-Ricklingen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80FCBFF-2A2A-436C-AFE7-85EDE545FDB1}"/>
              </a:ext>
            </a:extLst>
          </p:cNvPr>
          <p:cNvSpPr txBox="1"/>
          <p:nvPr/>
        </p:nvSpPr>
        <p:spPr>
          <a:xfrm>
            <a:off x="256414" y="4414345"/>
            <a:ext cx="616540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Je nach Teilnehmerzahl betragen die Kosten </a:t>
            </a:r>
          </a:p>
          <a:p>
            <a:r>
              <a:rPr lang="de-DE" dirty="0"/>
              <a:t>410 Euro im DZ bzw. 485 Euro im EZ (jeweils pro Person) </a:t>
            </a:r>
          </a:p>
          <a:p>
            <a:pPr algn="ctr"/>
            <a:r>
              <a:rPr lang="de-DE" dirty="0"/>
              <a:t>Oder </a:t>
            </a:r>
          </a:p>
          <a:p>
            <a:r>
              <a:rPr lang="de-DE" dirty="0"/>
              <a:t>485 Euro im DZ bzw. 595 Euro im EZ (jeweils pro Person).</a:t>
            </a:r>
          </a:p>
          <a:p>
            <a:endParaRPr lang="de-DE" dirty="0"/>
          </a:p>
          <a:p>
            <a:r>
              <a:rPr lang="de-DE" dirty="0"/>
              <a:t>Im Reisepreis enthalten sind: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Busfahrt (ab/nach Ricklingen)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Übernachtung / Frühstück / Abendessen (2x)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Stadtführungen, Besichtigungen, Hafenrundfahrt</a:t>
            </a:r>
          </a:p>
          <a:p>
            <a:endParaRPr lang="de-DE" dirty="0"/>
          </a:p>
          <a:p>
            <a:r>
              <a:rPr lang="de-DE" dirty="0"/>
              <a:t>Anmeldungen/Rückfragen bitte an Anja Brünig, Tel./</a:t>
            </a:r>
            <a:r>
              <a:rPr lang="de-DE" dirty="0" err="1"/>
              <a:t>WhattsApp</a:t>
            </a:r>
            <a:r>
              <a:rPr lang="de-DE" dirty="0"/>
              <a:t> 0160/96770365 oder </a:t>
            </a:r>
            <a:r>
              <a:rPr lang="de-DE" dirty="0">
                <a:hlinkClick r:id="rId4"/>
              </a:rPr>
              <a:t>Anja_Bruenig@web.de</a:t>
            </a:r>
            <a:r>
              <a:rPr lang="de-DE" dirty="0"/>
              <a:t>. </a:t>
            </a:r>
          </a:p>
          <a:p>
            <a:endParaRPr lang="de-DE" dirty="0"/>
          </a:p>
          <a:p>
            <a:r>
              <a:rPr lang="de-DE" dirty="0"/>
              <a:t>Die Anmeldung sollte bis zum 31.5. erfolgen, ist verbindlich und eine Anzahlung von 200 Euro pro Person fällig. </a:t>
            </a:r>
          </a:p>
          <a:p>
            <a:endParaRPr lang="de-DE" dirty="0"/>
          </a:p>
          <a:p>
            <a:r>
              <a:rPr lang="de-DE" dirty="0"/>
              <a:t>Ich freue mich auf zahlreiche Anmeldungen und ein schöne Fahrt, viele Grüße, Anja</a:t>
            </a:r>
          </a:p>
          <a:p>
            <a:r>
              <a:rPr lang="de-DE" dirty="0"/>
              <a:t>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FBF397D-1710-4B41-8BC1-B9C81089D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742" y="2353295"/>
            <a:ext cx="2866750" cy="192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52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A4-Papier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Brünig, IuK21</dc:creator>
  <cp:lastModifiedBy>Anja Brünig, IuK21</cp:lastModifiedBy>
  <cp:revision>5</cp:revision>
  <dcterms:created xsi:type="dcterms:W3CDTF">2022-12-05T12:53:29Z</dcterms:created>
  <dcterms:modified xsi:type="dcterms:W3CDTF">2023-05-05T12:02:30Z</dcterms:modified>
</cp:coreProperties>
</file>